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lang="it-IT" sz="2000">
                <a:latin typeface="Arial"/>
              </a:rPr>
              <a:t>Fai clic per modificare il formato delle note</a:t>
            </a:r>
            <a:endParaRPr/>
          </a:p>
        </p:txBody>
      </p:sp>
      <p:sp>
        <p:nvSpPr>
          <p:cNvPr id="35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lang="it-IT" sz="1400">
                <a:latin typeface="Times New Roman"/>
              </a:rPr>
              <a:t>&lt;intestazione&gt;</a:t>
            </a:r>
            <a:endParaRPr/>
          </a:p>
        </p:txBody>
      </p:sp>
      <p:sp>
        <p:nvSpPr>
          <p:cNvPr id="358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it-IT" sz="1400">
                <a:latin typeface="Times New Roman"/>
              </a:rPr>
              <a:t>&lt;data/ora&gt;</a:t>
            </a:r>
            <a:endParaRPr/>
          </a:p>
        </p:txBody>
      </p:sp>
      <p:sp>
        <p:nvSpPr>
          <p:cNvPr id="359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lang="it-IT" sz="1400">
                <a:latin typeface="Times New Roman"/>
              </a:rPr>
              <a:t>&lt;piè di pagina&gt;</a:t>
            </a:r>
            <a:endParaRPr/>
          </a:p>
        </p:txBody>
      </p:sp>
      <p:sp>
        <p:nvSpPr>
          <p:cNvPr id="360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C3552590-F696-4EF6-9AB6-1AB9C194E4C6}" type="slidenum">
              <a:rPr lang="it-IT" sz="1400">
                <a:latin typeface="Times New Roman"/>
              </a:rPr>
              <a:t>&lt;numero&gt;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510" name="TextShape 2"/>
          <p:cNvSpPr txBox="1"/>
          <p:nvPr/>
        </p:nvSpPr>
        <p:spPr>
          <a:xfrm>
            <a:off x="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lang="it-IT" sz="1200" strike="noStrike">
                <a:solidFill>
                  <a:srgbClr val="000000"/>
                </a:solidFill>
                <a:latin typeface="+mn-lt"/>
                <a:ea typeface="+mn-ea"/>
              </a:rPr>
              <a:t>ciao</a:t>
            </a:r>
            <a:endParaRPr/>
          </a:p>
        </p:txBody>
      </p:sp>
      <p:sp>
        <p:nvSpPr>
          <p:cNvPr id="51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C664B4C5-8D35-4836-A9B4-34CBE6B2537B}" type="slidenum">
              <a:rPr lang="it-IT" sz="1200" strike="noStrike">
                <a:solidFill>
                  <a:srgbClr val="000000"/>
                </a:solidFill>
                <a:latin typeface="+mn-lt"/>
                <a:ea typeface="+mn-ea"/>
              </a:rPr>
              <a:t>&lt;numero&gt;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3232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72212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178272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178272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3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ubTitle"/>
          </p:nvPr>
        </p:nvSpPr>
        <p:spPr>
          <a:xfrm>
            <a:off x="288360" y="139320"/>
            <a:ext cx="8580600" cy="389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472212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3232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3232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472212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94" name="" descr=""/>
          <p:cNvPicPr/>
          <p:nvPr/>
        </p:nvPicPr>
        <p:blipFill>
          <a:blip r:embed="rId2"/>
          <a:stretch/>
        </p:blipFill>
        <p:spPr>
          <a:xfrm>
            <a:off x="178272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195" name="" descr=""/>
          <p:cNvPicPr/>
          <p:nvPr/>
        </p:nvPicPr>
        <p:blipFill>
          <a:blip r:embed="rId3"/>
          <a:stretch/>
        </p:blipFill>
        <p:spPr>
          <a:xfrm>
            <a:off x="178272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23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8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subTitle"/>
          </p:nvPr>
        </p:nvSpPr>
        <p:spPr>
          <a:xfrm>
            <a:off x="288360" y="139320"/>
            <a:ext cx="8580600" cy="389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3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4" name="PlaceHolder 4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7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8" name="PlaceHolder 4"/>
          <p:cNvSpPr>
            <a:spLocks noGrp="1"/>
          </p:cNvSpPr>
          <p:nvPr>
            <p:ph type="body"/>
          </p:nvPr>
        </p:nvSpPr>
        <p:spPr>
          <a:xfrm>
            <a:off x="472212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1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2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3232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4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3232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8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9" name="PlaceHolder 4"/>
          <p:cNvSpPr>
            <a:spLocks noGrp="1"/>
          </p:cNvSpPr>
          <p:nvPr>
            <p:ph type="body"/>
          </p:nvPr>
        </p:nvSpPr>
        <p:spPr>
          <a:xfrm>
            <a:off x="472212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0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5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3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54" name="" descr=""/>
          <p:cNvPicPr/>
          <p:nvPr/>
        </p:nvPicPr>
        <p:blipFill>
          <a:blip r:embed="rId2"/>
          <a:stretch/>
        </p:blipFill>
        <p:spPr>
          <a:xfrm>
            <a:off x="178272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55" name="" descr=""/>
          <p:cNvPicPr/>
          <p:nvPr/>
        </p:nvPicPr>
        <p:blipFill>
          <a:blip r:embed="rId3"/>
          <a:stretch/>
        </p:blipFill>
        <p:spPr>
          <a:xfrm>
            <a:off x="178272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288360" y="139320"/>
            <a:ext cx="8580600" cy="3894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722120" y="396432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722120" y="1600200"/>
            <a:ext cx="406152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3232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lang="it-IT">
                <a:latin typeface="Calibri"/>
              </a:rPr>
              <a:t>Fai clic per modificare il formato del testo del titolo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it-IT" sz="2200">
                <a:latin typeface="Arial"/>
              </a:rPr>
              <a:t>Fai clic per modificare il formato del testo della struttura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it-IT" sz="2200">
                <a:latin typeface="Arial"/>
              </a:rPr>
              <a:t>Secondo livello struttura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it-IT" sz="2200">
                <a:latin typeface="Arial"/>
              </a:rPr>
              <a:t>Terzo livello struttura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it-IT" sz="2200">
                <a:latin typeface="Arial"/>
              </a:rPr>
              <a:t>Quarto livello struttura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it-IT" sz="2000">
                <a:latin typeface="Arial"/>
              </a:rPr>
              <a:t>Quinto livello struttura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it-IT" sz="2000">
                <a:latin typeface="Arial"/>
              </a:rPr>
              <a:t>Sesto livello struttura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it-IT" sz="2000">
                <a:latin typeface="Arial"/>
              </a:rPr>
              <a:t>Settimo livello struttura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0" y="0"/>
            <a:ext cx="9143640" cy="1269720"/>
          </a:xfrm>
          <a:prstGeom prst="rect">
            <a:avLst/>
          </a:prstGeom>
          <a:solidFill>
            <a:srgbClr val="728fa5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7" name="PlaceHolder 2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Fare clic per modificare lo stile del titolo</a:t>
            </a:r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Fai clic per modificare il formato del testo della struttura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Secondo livello struttura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Terzo livello struttura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Quarto livello struttura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Quinto livello struttura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Sesto livello struttura</a:t>
            </a:r>
            <a:endParaRPr/>
          </a:p>
          <a:p>
            <a:pPr>
              <a:lnSpc>
                <a:spcPct val="100000"/>
              </a:lnSpc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Settimo livello strutturaFare clic per modificare stili del testo dello schema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Secondo livello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Terzo livello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Quarto livello</a:t>
            </a:r>
            <a:endParaRPr/>
          </a:p>
          <a:p>
            <a:pPr lvl="4">
              <a:lnSpc>
                <a:spcPct val="100000"/>
              </a:lnSpc>
              <a:buFont typeface="Arial"/>
              <a:buChar char="»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Quinto livello</a:t>
            </a:r>
            <a:endParaRPr/>
          </a:p>
        </p:txBody>
      </p:sp>
      <p:sp>
        <p:nvSpPr>
          <p:cNvPr id="39" name="CustomShape 4"/>
          <p:cNvSpPr/>
          <p:nvPr/>
        </p:nvSpPr>
        <p:spPr>
          <a:xfrm>
            <a:off x="0" y="6126120"/>
            <a:ext cx="9143640" cy="731520"/>
          </a:xfrm>
          <a:prstGeom prst="rect">
            <a:avLst/>
          </a:prstGeom>
          <a:solidFill>
            <a:srgbClr val="728fa5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0" name="CustomShape 5"/>
          <p:cNvSpPr/>
          <p:nvPr/>
        </p:nvSpPr>
        <p:spPr>
          <a:xfrm>
            <a:off x="176400" y="6363360"/>
            <a:ext cx="437508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it-IT" sz="1200" strike="noStrike">
                <a:solidFill>
                  <a:srgbClr val="ffffff"/>
                </a:solidFill>
                <a:latin typeface="Arial"/>
              </a:rPr>
              <a:t>Lo Bianco Riccardo, Manzoni Mirco, Mascellaro Giuseppe</a:t>
            </a:r>
            <a:endParaRPr/>
          </a:p>
        </p:txBody>
      </p:sp>
      <p:sp>
        <p:nvSpPr>
          <p:cNvPr id="41" name="Line 6"/>
          <p:cNvSpPr/>
          <p:nvPr/>
        </p:nvSpPr>
        <p:spPr>
          <a:xfrm>
            <a:off x="47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2" name="Line 7"/>
          <p:cNvSpPr/>
          <p:nvPr/>
        </p:nvSpPr>
        <p:spPr>
          <a:xfrm>
            <a:off x="123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3" name="Line 8"/>
          <p:cNvSpPr/>
          <p:nvPr/>
        </p:nvSpPr>
        <p:spPr>
          <a:xfrm>
            <a:off x="199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4" name="Line 9"/>
          <p:cNvSpPr/>
          <p:nvPr/>
        </p:nvSpPr>
        <p:spPr>
          <a:xfrm>
            <a:off x="275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5" name="Line 10"/>
          <p:cNvSpPr/>
          <p:nvPr/>
        </p:nvSpPr>
        <p:spPr>
          <a:xfrm>
            <a:off x="351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6" name="Line 11"/>
          <p:cNvSpPr/>
          <p:nvPr/>
        </p:nvSpPr>
        <p:spPr>
          <a:xfrm>
            <a:off x="427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7" name="Line 12"/>
          <p:cNvSpPr/>
          <p:nvPr/>
        </p:nvSpPr>
        <p:spPr>
          <a:xfrm>
            <a:off x="5032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8" name="Line 13"/>
          <p:cNvSpPr/>
          <p:nvPr/>
        </p:nvSpPr>
        <p:spPr>
          <a:xfrm>
            <a:off x="5792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9" name="Line 14"/>
          <p:cNvSpPr/>
          <p:nvPr/>
        </p:nvSpPr>
        <p:spPr>
          <a:xfrm>
            <a:off x="6552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50" name="Line 15"/>
          <p:cNvSpPr/>
          <p:nvPr/>
        </p:nvSpPr>
        <p:spPr>
          <a:xfrm>
            <a:off x="7311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51" name="Line 16"/>
          <p:cNvSpPr/>
          <p:nvPr/>
        </p:nvSpPr>
        <p:spPr>
          <a:xfrm>
            <a:off x="807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52" name="Line 17"/>
          <p:cNvSpPr/>
          <p:nvPr/>
        </p:nvSpPr>
        <p:spPr>
          <a:xfrm>
            <a:off x="883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53" name="Line 18"/>
          <p:cNvSpPr/>
          <p:nvPr/>
        </p:nvSpPr>
        <p:spPr>
          <a:xfrm>
            <a:off x="959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54" name="Line 19"/>
          <p:cNvSpPr/>
          <p:nvPr/>
        </p:nvSpPr>
        <p:spPr>
          <a:xfrm>
            <a:off x="1035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55" name="Line 20"/>
          <p:cNvSpPr/>
          <p:nvPr/>
        </p:nvSpPr>
        <p:spPr>
          <a:xfrm>
            <a:off x="1110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56" name="Line 21"/>
          <p:cNvSpPr/>
          <p:nvPr/>
        </p:nvSpPr>
        <p:spPr>
          <a:xfrm>
            <a:off x="1186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57" name="Line 22"/>
          <p:cNvSpPr/>
          <p:nvPr/>
        </p:nvSpPr>
        <p:spPr>
          <a:xfrm>
            <a:off x="1262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58" name="Line 23"/>
          <p:cNvSpPr/>
          <p:nvPr/>
        </p:nvSpPr>
        <p:spPr>
          <a:xfrm>
            <a:off x="1338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59" name="Line 24"/>
          <p:cNvSpPr/>
          <p:nvPr/>
        </p:nvSpPr>
        <p:spPr>
          <a:xfrm>
            <a:off x="1414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60" name="Line 25"/>
          <p:cNvSpPr/>
          <p:nvPr/>
        </p:nvSpPr>
        <p:spPr>
          <a:xfrm>
            <a:off x="1490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61" name="Line 26"/>
          <p:cNvSpPr/>
          <p:nvPr/>
        </p:nvSpPr>
        <p:spPr>
          <a:xfrm>
            <a:off x="1566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62" name="Line 27"/>
          <p:cNvSpPr/>
          <p:nvPr/>
        </p:nvSpPr>
        <p:spPr>
          <a:xfrm>
            <a:off x="1642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63" name="Line 28"/>
          <p:cNvSpPr/>
          <p:nvPr/>
        </p:nvSpPr>
        <p:spPr>
          <a:xfrm>
            <a:off x="1718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64" name="Line 29"/>
          <p:cNvSpPr/>
          <p:nvPr/>
        </p:nvSpPr>
        <p:spPr>
          <a:xfrm>
            <a:off x="17942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65" name="Line 30"/>
          <p:cNvSpPr/>
          <p:nvPr/>
        </p:nvSpPr>
        <p:spPr>
          <a:xfrm>
            <a:off x="18702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66" name="Line 31"/>
          <p:cNvSpPr/>
          <p:nvPr/>
        </p:nvSpPr>
        <p:spPr>
          <a:xfrm>
            <a:off x="19461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67" name="Line 32"/>
          <p:cNvSpPr/>
          <p:nvPr/>
        </p:nvSpPr>
        <p:spPr>
          <a:xfrm>
            <a:off x="2022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68" name="Line 33"/>
          <p:cNvSpPr/>
          <p:nvPr/>
        </p:nvSpPr>
        <p:spPr>
          <a:xfrm>
            <a:off x="2098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69" name="Line 34"/>
          <p:cNvSpPr/>
          <p:nvPr/>
        </p:nvSpPr>
        <p:spPr>
          <a:xfrm>
            <a:off x="2174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70" name="Line 35"/>
          <p:cNvSpPr/>
          <p:nvPr/>
        </p:nvSpPr>
        <p:spPr>
          <a:xfrm>
            <a:off x="2250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71" name="Line 36"/>
          <p:cNvSpPr/>
          <p:nvPr/>
        </p:nvSpPr>
        <p:spPr>
          <a:xfrm>
            <a:off x="2325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72" name="Line 37"/>
          <p:cNvSpPr/>
          <p:nvPr/>
        </p:nvSpPr>
        <p:spPr>
          <a:xfrm>
            <a:off x="2401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73" name="Line 38"/>
          <p:cNvSpPr/>
          <p:nvPr/>
        </p:nvSpPr>
        <p:spPr>
          <a:xfrm>
            <a:off x="2477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74" name="Line 39"/>
          <p:cNvSpPr/>
          <p:nvPr/>
        </p:nvSpPr>
        <p:spPr>
          <a:xfrm>
            <a:off x="2553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75" name="Line 40"/>
          <p:cNvSpPr/>
          <p:nvPr/>
        </p:nvSpPr>
        <p:spPr>
          <a:xfrm>
            <a:off x="2629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76" name="Line 41"/>
          <p:cNvSpPr/>
          <p:nvPr/>
        </p:nvSpPr>
        <p:spPr>
          <a:xfrm>
            <a:off x="2705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77" name="Line 42"/>
          <p:cNvSpPr/>
          <p:nvPr/>
        </p:nvSpPr>
        <p:spPr>
          <a:xfrm>
            <a:off x="2781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78" name="Line 43"/>
          <p:cNvSpPr/>
          <p:nvPr/>
        </p:nvSpPr>
        <p:spPr>
          <a:xfrm>
            <a:off x="2857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79" name="Line 44"/>
          <p:cNvSpPr/>
          <p:nvPr/>
        </p:nvSpPr>
        <p:spPr>
          <a:xfrm>
            <a:off x="2933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80" name="Line 45"/>
          <p:cNvSpPr/>
          <p:nvPr/>
        </p:nvSpPr>
        <p:spPr>
          <a:xfrm>
            <a:off x="3009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81" name="Line 46"/>
          <p:cNvSpPr/>
          <p:nvPr/>
        </p:nvSpPr>
        <p:spPr>
          <a:xfrm>
            <a:off x="30852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82" name="Line 47"/>
          <p:cNvSpPr/>
          <p:nvPr/>
        </p:nvSpPr>
        <p:spPr>
          <a:xfrm>
            <a:off x="31611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83" name="Line 48"/>
          <p:cNvSpPr/>
          <p:nvPr/>
        </p:nvSpPr>
        <p:spPr>
          <a:xfrm>
            <a:off x="3237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84" name="Line 49"/>
          <p:cNvSpPr/>
          <p:nvPr/>
        </p:nvSpPr>
        <p:spPr>
          <a:xfrm>
            <a:off x="3313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85" name="Line 50"/>
          <p:cNvSpPr/>
          <p:nvPr/>
        </p:nvSpPr>
        <p:spPr>
          <a:xfrm>
            <a:off x="3389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86" name="Line 51"/>
          <p:cNvSpPr/>
          <p:nvPr/>
        </p:nvSpPr>
        <p:spPr>
          <a:xfrm>
            <a:off x="3465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87" name="Line 52"/>
          <p:cNvSpPr/>
          <p:nvPr/>
        </p:nvSpPr>
        <p:spPr>
          <a:xfrm>
            <a:off x="3540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88" name="Line 53"/>
          <p:cNvSpPr/>
          <p:nvPr/>
        </p:nvSpPr>
        <p:spPr>
          <a:xfrm>
            <a:off x="3616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89" name="Line 54"/>
          <p:cNvSpPr/>
          <p:nvPr/>
        </p:nvSpPr>
        <p:spPr>
          <a:xfrm>
            <a:off x="3692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90" name="Line 55"/>
          <p:cNvSpPr/>
          <p:nvPr/>
        </p:nvSpPr>
        <p:spPr>
          <a:xfrm>
            <a:off x="3768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91" name="Line 56"/>
          <p:cNvSpPr/>
          <p:nvPr/>
        </p:nvSpPr>
        <p:spPr>
          <a:xfrm>
            <a:off x="3844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92" name="Line 57"/>
          <p:cNvSpPr/>
          <p:nvPr/>
        </p:nvSpPr>
        <p:spPr>
          <a:xfrm>
            <a:off x="3920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93" name="Line 58"/>
          <p:cNvSpPr/>
          <p:nvPr/>
        </p:nvSpPr>
        <p:spPr>
          <a:xfrm>
            <a:off x="3996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94" name="Line 59"/>
          <p:cNvSpPr/>
          <p:nvPr/>
        </p:nvSpPr>
        <p:spPr>
          <a:xfrm>
            <a:off x="4072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95" name="Line 60"/>
          <p:cNvSpPr/>
          <p:nvPr/>
        </p:nvSpPr>
        <p:spPr>
          <a:xfrm>
            <a:off x="4148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96" name="Line 61"/>
          <p:cNvSpPr/>
          <p:nvPr/>
        </p:nvSpPr>
        <p:spPr>
          <a:xfrm>
            <a:off x="4224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97" name="Line 62"/>
          <p:cNvSpPr/>
          <p:nvPr/>
        </p:nvSpPr>
        <p:spPr>
          <a:xfrm>
            <a:off x="43002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98" name="Line 63"/>
          <p:cNvSpPr/>
          <p:nvPr/>
        </p:nvSpPr>
        <p:spPr>
          <a:xfrm>
            <a:off x="43761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99" name="Line 64"/>
          <p:cNvSpPr/>
          <p:nvPr/>
        </p:nvSpPr>
        <p:spPr>
          <a:xfrm>
            <a:off x="4452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00" name="Line 65"/>
          <p:cNvSpPr/>
          <p:nvPr/>
        </p:nvSpPr>
        <p:spPr>
          <a:xfrm>
            <a:off x="4528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01" name="Line 66"/>
          <p:cNvSpPr/>
          <p:nvPr/>
        </p:nvSpPr>
        <p:spPr>
          <a:xfrm>
            <a:off x="4604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02" name="Line 67"/>
          <p:cNvSpPr/>
          <p:nvPr/>
        </p:nvSpPr>
        <p:spPr>
          <a:xfrm>
            <a:off x="4680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03" name="Line 68"/>
          <p:cNvSpPr/>
          <p:nvPr/>
        </p:nvSpPr>
        <p:spPr>
          <a:xfrm>
            <a:off x="4755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04" name="Line 69"/>
          <p:cNvSpPr/>
          <p:nvPr/>
        </p:nvSpPr>
        <p:spPr>
          <a:xfrm>
            <a:off x="4831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05" name="Line 70"/>
          <p:cNvSpPr/>
          <p:nvPr/>
        </p:nvSpPr>
        <p:spPr>
          <a:xfrm>
            <a:off x="4907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06" name="Line 71"/>
          <p:cNvSpPr/>
          <p:nvPr/>
        </p:nvSpPr>
        <p:spPr>
          <a:xfrm>
            <a:off x="4983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07" name="Line 72"/>
          <p:cNvSpPr/>
          <p:nvPr/>
        </p:nvSpPr>
        <p:spPr>
          <a:xfrm>
            <a:off x="5059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08" name="Line 73"/>
          <p:cNvSpPr/>
          <p:nvPr/>
        </p:nvSpPr>
        <p:spPr>
          <a:xfrm>
            <a:off x="5135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09" name="Line 74"/>
          <p:cNvSpPr/>
          <p:nvPr/>
        </p:nvSpPr>
        <p:spPr>
          <a:xfrm>
            <a:off x="5211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10" name="Line 75"/>
          <p:cNvSpPr/>
          <p:nvPr/>
        </p:nvSpPr>
        <p:spPr>
          <a:xfrm>
            <a:off x="5287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11" name="Line 76"/>
          <p:cNvSpPr/>
          <p:nvPr/>
        </p:nvSpPr>
        <p:spPr>
          <a:xfrm>
            <a:off x="5363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12" name="Line 77"/>
          <p:cNvSpPr/>
          <p:nvPr/>
        </p:nvSpPr>
        <p:spPr>
          <a:xfrm>
            <a:off x="5439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13" name="Line 78"/>
          <p:cNvSpPr/>
          <p:nvPr/>
        </p:nvSpPr>
        <p:spPr>
          <a:xfrm>
            <a:off x="55155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14" name="Line 79"/>
          <p:cNvSpPr/>
          <p:nvPr/>
        </p:nvSpPr>
        <p:spPr>
          <a:xfrm>
            <a:off x="55911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15" name="Line 80"/>
          <p:cNvSpPr/>
          <p:nvPr/>
        </p:nvSpPr>
        <p:spPr>
          <a:xfrm>
            <a:off x="5667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16" name="Line 81"/>
          <p:cNvSpPr/>
          <p:nvPr/>
        </p:nvSpPr>
        <p:spPr>
          <a:xfrm>
            <a:off x="5743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17" name="Line 82"/>
          <p:cNvSpPr/>
          <p:nvPr/>
        </p:nvSpPr>
        <p:spPr>
          <a:xfrm>
            <a:off x="5819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18" name="Line 83"/>
          <p:cNvSpPr/>
          <p:nvPr/>
        </p:nvSpPr>
        <p:spPr>
          <a:xfrm>
            <a:off x="5895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19" name="Line 84"/>
          <p:cNvSpPr/>
          <p:nvPr/>
        </p:nvSpPr>
        <p:spPr>
          <a:xfrm>
            <a:off x="5970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20" name="Line 85"/>
          <p:cNvSpPr/>
          <p:nvPr/>
        </p:nvSpPr>
        <p:spPr>
          <a:xfrm>
            <a:off x="6046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21" name="Line 86"/>
          <p:cNvSpPr/>
          <p:nvPr/>
        </p:nvSpPr>
        <p:spPr>
          <a:xfrm>
            <a:off x="6122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22" name="Line 87"/>
          <p:cNvSpPr/>
          <p:nvPr/>
        </p:nvSpPr>
        <p:spPr>
          <a:xfrm>
            <a:off x="6198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23" name="Line 88"/>
          <p:cNvSpPr/>
          <p:nvPr/>
        </p:nvSpPr>
        <p:spPr>
          <a:xfrm>
            <a:off x="6274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24" name="Line 89"/>
          <p:cNvSpPr/>
          <p:nvPr/>
        </p:nvSpPr>
        <p:spPr>
          <a:xfrm>
            <a:off x="6350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25" name="Line 90"/>
          <p:cNvSpPr/>
          <p:nvPr/>
        </p:nvSpPr>
        <p:spPr>
          <a:xfrm>
            <a:off x="6426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26" name="Line 91"/>
          <p:cNvSpPr/>
          <p:nvPr/>
        </p:nvSpPr>
        <p:spPr>
          <a:xfrm>
            <a:off x="6502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27" name="Line 92"/>
          <p:cNvSpPr/>
          <p:nvPr/>
        </p:nvSpPr>
        <p:spPr>
          <a:xfrm>
            <a:off x="6578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28" name="Line 93"/>
          <p:cNvSpPr/>
          <p:nvPr/>
        </p:nvSpPr>
        <p:spPr>
          <a:xfrm>
            <a:off x="6654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29" name="Line 94"/>
          <p:cNvSpPr/>
          <p:nvPr/>
        </p:nvSpPr>
        <p:spPr>
          <a:xfrm>
            <a:off x="67305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30" name="Line 95"/>
          <p:cNvSpPr/>
          <p:nvPr/>
        </p:nvSpPr>
        <p:spPr>
          <a:xfrm>
            <a:off x="68065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31" name="Line 96"/>
          <p:cNvSpPr/>
          <p:nvPr/>
        </p:nvSpPr>
        <p:spPr>
          <a:xfrm>
            <a:off x="6882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32" name="Line 97"/>
          <p:cNvSpPr/>
          <p:nvPr/>
        </p:nvSpPr>
        <p:spPr>
          <a:xfrm>
            <a:off x="6958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33" name="Line 98"/>
          <p:cNvSpPr/>
          <p:nvPr/>
        </p:nvSpPr>
        <p:spPr>
          <a:xfrm>
            <a:off x="7034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34" name="Line 99"/>
          <p:cNvSpPr/>
          <p:nvPr/>
        </p:nvSpPr>
        <p:spPr>
          <a:xfrm>
            <a:off x="7110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35" name="Line 100"/>
          <p:cNvSpPr/>
          <p:nvPr/>
        </p:nvSpPr>
        <p:spPr>
          <a:xfrm>
            <a:off x="7185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36" name="Line 101"/>
          <p:cNvSpPr/>
          <p:nvPr/>
        </p:nvSpPr>
        <p:spPr>
          <a:xfrm>
            <a:off x="7261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37" name="Line 102"/>
          <p:cNvSpPr/>
          <p:nvPr/>
        </p:nvSpPr>
        <p:spPr>
          <a:xfrm>
            <a:off x="7337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38" name="Line 103"/>
          <p:cNvSpPr/>
          <p:nvPr/>
        </p:nvSpPr>
        <p:spPr>
          <a:xfrm>
            <a:off x="7413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39" name="Line 104"/>
          <p:cNvSpPr/>
          <p:nvPr/>
        </p:nvSpPr>
        <p:spPr>
          <a:xfrm>
            <a:off x="7489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40" name="Line 105"/>
          <p:cNvSpPr/>
          <p:nvPr/>
        </p:nvSpPr>
        <p:spPr>
          <a:xfrm>
            <a:off x="7565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41" name="Line 106"/>
          <p:cNvSpPr/>
          <p:nvPr/>
        </p:nvSpPr>
        <p:spPr>
          <a:xfrm>
            <a:off x="7641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42" name="Line 107"/>
          <p:cNvSpPr/>
          <p:nvPr/>
        </p:nvSpPr>
        <p:spPr>
          <a:xfrm>
            <a:off x="7717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43" name="Line 108"/>
          <p:cNvSpPr/>
          <p:nvPr/>
        </p:nvSpPr>
        <p:spPr>
          <a:xfrm>
            <a:off x="7793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44" name="Line 109"/>
          <p:cNvSpPr/>
          <p:nvPr/>
        </p:nvSpPr>
        <p:spPr>
          <a:xfrm>
            <a:off x="7869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45" name="Line 110"/>
          <p:cNvSpPr/>
          <p:nvPr/>
        </p:nvSpPr>
        <p:spPr>
          <a:xfrm>
            <a:off x="79455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46" name="Line 111"/>
          <p:cNvSpPr/>
          <p:nvPr/>
        </p:nvSpPr>
        <p:spPr>
          <a:xfrm>
            <a:off x="80215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47" name="Line 112"/>
          <p:cNvSpPr/>
          <p:nvPr/>
        </p:nvSpPr>
        <p:spPr>
          <a:xfrm>
            <a:off x="80974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48" name="Line 113"/>
          <p:cNvSpPr/>
          <p:nvPr/>
        </p:nvSpPr>
        <p:spPr>
          <a:xfrm>
            <a:off x="8173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49" name="Line 114"/>
          <p:cNvSpPr/>
          <p:nvPr/>
        </p:nvSpPr>
        <p:spPr>
          <a:xfrm>
            <a:off x="8249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50" name="Line 115"/>
          <p:cNvSpPr/>
          <p:nvPr/>
        </p:nvSpPr>
        <p:spPr>
          <a:xfrm>
            <a:off x="8325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51" name="Line 116"/>
          <p:cNvSpPr/>
          <p:nvPr/>
        </p:nvSpPr>
        <p:spPr>
          <a:xfrm>
            <a:off x="8400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52" name="Line 117"/>
          <p:cNvSpPr/>
          <p:nvPr/>
        </p:nvSpPr>
        <p:spPr>
          <a:xfrm>
            <a:off x="8476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53" name="Line 118"/>
          <p:cNvSpPr/>
          <p:nvPr/>
        </p:nvSpPr>
        <p:spPr>
          <a:xfrm>
            <a:off x="8552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54" name="Line 119"/>
          <p:cNvSpPr/>
          <p:nvPr/>
        </p:nvSpPr>
        <p:spPr>
          <a:xfrm>
            <a:off x="8628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55" name="Line 120"/>
          <p:cNvSpPr/>
          <p:nvPr/>
        </p:nvSpPr>
        <p:spPr>
          <a:xfrm>
            <a:off x="8704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56" name="Line 121"/>
          <p:cNvSpPr/>
          <p:nvPr/>
        </p:nvSpPr>
        <p:spPr>
          <a:xfrm>
            <a:off x="8780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57" name="Line 122"/>
          <p:cNvSpPr/>
          <p:nvPr/>
        </p:nvSpPr>
        <p:spPr>
          <a:xfrm>
            <a:off x="8856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58" name="Line 123"/>
          <p:cNvSpPr/>
          <p:nvPr/>
        </p:nvSpPr>
        <p:spPr>
          <a:xfrm>
            <a:off x="8932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59" name="Line 124"/>
          <p:cNvSpPr/>
          <p:nvPr/>
        </p:nvSpPr>
        <p:spPr>
          <a:xfrm>
            <a:off x="9008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160" name="Line 125"/>
          <p:cNvSpPr/>
          <p:nvPr/>
        </p:nvSpPr>
        <p:spPr>
          <a:xfrm>
            <a:off x="9084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pic>
        <p:nvPicPr>
          <p:cNvPr id="161" name="Picture 2" descr=""/>
          <p:cNvPicPr/>
          <p:nvPr/>
        </p:nvPicPr>
        <p:blipFill>
          <a:blip r:embed="rId2"/>
          <a:stretch/>
        </p:blipFill>
        <p:spPr>
          <a:xfrm>
            <a:off x="6094800" y="6346440"/>
            <a:ext cx="2779920" cy="289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0" y="0"/>
            <a:ext cx="9143640" cy="1269720"/>
          </a:xfrm>
          <a:prstGeom prst="rect">
            <a:avLst/>
          </a:prstGeom>
          <a:solidFill>
            <a:srgbClr val="728fa5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7" name="PlaceHolder 2"/>
          <p:cNvSpPr>
            <a:spLocks noGrp="1"/>
          </p:cNvSpPr>
          <p:nvPr>
            <p:ph type="title"/>
          </p:nvPr>
        </p:nvSpPr>
        <p:spPr>
          <a:xfrm>
            <a:off x="288360" y="139320"/>
            <a:ext cx="8580600" cy="8398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Fare clic per modificare lo stile del titolo</a:t>
            </a:r>
            <a:endParaRPr/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323200" cy="452556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Fai clic per modificare il formato del testo della struttura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Secondo livello struttura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Terzo livello struttura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Quarto livello struttura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Quinto livello struttura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Sesto livello struttura</a:t>
            </a:r>
            <a:endParaRPr/>
          </a:p>
          <a:p>
            <a:pPr>
              <a:lnSpc>
                <a:spcPct val="100000"/>
              </a:lnSpc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Settimo livello strutturaFare clic per modificare stili del testo dello schema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Secondo livello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Terzo livello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Quarto livello</a:t>
            </a:r>
            <a:endParaRPr/>
          </a:p>
          <a:p>
            <a:pPr lvl="4">
              <a:lnSpc>
                <a:spcPct val="100000"/>
              </a:lnSpc>
              <a:buFont typeface="Arial"/>
              <a:buChar char="»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Quinto livello</a:t>
            </a:r>
            <a:endParaRPr/>
          </a:p>
        </p:txBody>
      </p:sp>
      <p:sp>
        <p:nvSpPr>
          <p:cNvPr id="199" name="CustomShape 4"/>
          <p:cNvSpPr/>
          <p:nvPr/>
        </p:nvSpPr>
        <p:spPr>
          <a:xfrm>
            <a:off x="0" y="6126120"/>
            <a:ext cx="9143640" cy="731520"/>
          </a:xfrm>
          <a:prstGeom prst="rect">
            <a:avLst/>
          </a:prstGeom>
          <a:solidFill>
            <a:srgbClr val="728fa5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00" name="CustomShape 5"/>
          <p:cNvSpPr/>
          <p:nvPr/>
        </p:nvSpPr>
        <p:spPr>
          <a:xfrm>
            <a:off x="176400" y="6363360"/>
            <a:ext cx="437508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it-IT" sz="1200" strike="noStrike">
                <a:solidFill>
                  <a:srgbClr val="ffffff"/>
                </a:solidFill>
                <a:latin typeface="Arial"/>
              </a:rPr>
              <a:t>Lo Bianco Riccardo, Manzoni Mirco, Mascellaro Giuseppe</a:t>
            </a:r>
            <a:endParaRPr/>
          </a:p>
        </p:txBody>
      </p:sp>
      <p:sp>
        <p:nvSpPr>
          <p:cNvPr id="201" name="Line 6"/>
          <p:cNvSpPr/>
          <p:nvPr/>
        </p:nvSpPr>
        <p:spPr>
          <a:xfrm>
            <a:off x="47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02" name="Line 7"/>
          <p:cNvSpPr/>
          <p:nvPr/>
        </p:nvSpPr>
        <p:spPr>
          <a:xfrm>
            <a:off x="123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03" name="Line 8"/>
          <p:cNvSpPr/>
          <p:nvPr/>
        </p:nvSpPr>
        <p:spPr>
          <a:xfrm>
            <a:off x="199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04" name="Line 9"/>
          <p:cNvSpPr/>
          <p:nvPr/>
        </p:nvSpPr>
        <p:spPr>
          <a:xfrm>
            <a:off x="275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05" name="Line 10"/>
          <p:cNvSpPr/>
          <p:nvPr/>
        </p:nvSpPr>
        <p:spPr>
          <a:xfrm>
            <a:off x="351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06" name="Line 11"/>
          <p:cNvSpPr/>
          <p:nvPr/>
        </p:nvSpPr>
        <p:spPr>
          <a:xfrm>
            <a:off x="427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07" name="Line 12"/>
          <p:cNvSpPr/>
          <p:nvPr/>
        </p:nvSpPr>
        <p:spPr>
          <a:xfrm>
            <a:off x="5032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08" name="Line 13"/>
          <p:cNvSpPr/>
          <p:nvPr/>
        </p:nvSpPr>
        <p:spPr>
          <a:xfrm>
            <a:off x="5792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09" name="Line 14"/>
          <p:cNvSpPr/>
          <p:nvPr/>
        </p:nvSpPr>
        <p:spPr>
          <a:xfrm>
            <a:off x="6552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10" name="Line 15"/>
          <p:cNvSpPr/>
          <p:nvPr/>
        </p:nvSpPr>
        <p:spPr>
          <a:xfrm>
            <a:off x="7311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11" name="Line 16"/>
          <p:cNvSpPr/>
          <p:nvPr/>
        </p:nvSpPr>
        <p:spPr>
          <a:xfrm>
            <a:off x="807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12" name="Line 17"/>
          <p:cNvSpPr/>
          <p:nvPr/>
        </p:nvSpPr>
        <p:spPr>
          <a:xfrm>
            <a:off x="883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13" name="Line 18"/>
          <p:cNvSpPr/>
          <p:nvPr/>
        </p:nvSpPr>
        <p:spPr>
          <a:xfrm>
            <a:off x="959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14" name="Line 19"/>
          <p:cNvSpPr/>
          <p:nvPr/>
        </p:nvSpPr>
        <p:spPr>
          <a:xfrm>
            <a:off x="1035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15" name="Line 20"/>
          <p:cNvSpPr/>
          <p:nvPr/>
        </p:nvSpPr>
        <p:spPr>
          <a:xfrm>
            <a:off x="1110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16" name="Line 21"/>
          <p:cNvSpPr/>
          <p:nvPr/>
        </p:nvSpPr>
        <p:spPr>
          <a:xfrm>
            <a:off x="1186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17" name="Line 22"/>
          <p:cNvSpPr/>
          <p:nvPr/>
        </p:nvSpPr>
        <p:spPr>
          <a:xfrm>
            <a:off x="1262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18" name="Line 23"/>
          <p:cNvSpPr/>
          <p:nvPr/>
        </p:nvSpPr>
        <p:spPr>
          <a:xfrm>
            <a:off x="1338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19" name="Line 24"/>
          <p:cNvSpPr/>
          <p:nvPr/>
        </p:nvSpPr>
        <p:spPr>
          <a:xfrm>
            <a:off x="1414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20" name="Line 25"/>
          <p:cNvSpPr/>
          <p:nvPr/>
        </p:nvSpPr>
        <p:spPr>
          <a:xfrm>
            <a:off x="1490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21" name="Line 26"/>
          <p:cNvSpPr/>
          <p:nvPr/>
        </p:nvSpPr>
        <p:spPr>
          <a:xfrm>
            <a:off x="1566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22" name="Line 27"/>
          <p:cNvSpPr/>
          <p:nvPr/>
        </p:nvSpPr>
        <p:spPr>
          <a:xfrm>
            <a:off x="1642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23" name="Line 28"/>
          <p:cNvSpPr/>
          <p:nvPr/>
        </p:nvSpPr>
        <p:spPr>
          <a:xfrm>
            <a:off x="1718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24" name="Line 29"/>
          <p:cNvSpPr/>
          <p:nvPr/>
        </p:nvSpPr>
        <p:spPr>
          <a:xfrm>
            <a:off x="17942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25" name="Line 30"/>
          <p:cNvSpPr/>
          <p:nvPr/>
        </p:nvSpPr>
        <p:spPr>
          <a:xfrm>
            <a:off x="18702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26" name="Line 31"/>
          <p:cNvSpPr/>
          <p:nvPr/>
        </p:nvSpPr>
        <p:spPr>
          <a:xfrm>
            <a:off x="19461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27" name="Line 32"/>
          <p:cNvSpPr/>
          <p:nvPr/>
        </p:nvSpPr>
        <p:spPr>
          <a:xfrm>
            <a:off x="2022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28" name="Line 33"/>
          <p:cNvSpPr/>
          <p:nvPr/>
        </p:nvSpPr>
        <p:spPr>
          <a:xfrm>
            <a:off x="2098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29" name="Line 34"/>
          <p:cNvSpPr/>
          <p:nvPr/>
        </p:nvSpPr>
        <p:spPr>
          <a:xfrm>
            <a:off x="2174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30" name="Line 35"/>
          <p:cNvSpPr/>
          <p:nvPr/>
        </p:nvSpPr>
        <p:spPr>
          <a:xfrm>
            <a:off x="2250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31" name="Line 36"/>
          <p:cNvSpPr/>
          <p:nvPr/>
        </p:nvSpPr>
        <p:spPr>
          <a:xfrm>
            <a:off x="2325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32" name="Line 37"/>
          <p:cNvSpPr/>
          <p:nvPr/>
        </p:nvSpPr>
        <p:spPr>
          <a:xfrm>
            <a:off x="2401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33" name="Line 38"/>
          <p:cNvSpPr/>
          <p:nvPr/>
        </p:nvSpPr>
        <p:spPr>
          <a:xfrm>
            <a:off x="2477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34" name="Line 39"/>
          <p:cNvSpPr/>
          <p:nvPr/>
        </p:nvSpPr>
        <p:spPr>
          <a:xfrm>
            <a:off x="2553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35" name="Line 40"/>
          <p:cNvSpPr/>
          <p:nvPr/>
        </p:nvSpPr>
        <p:spPr>
          <a:xfrm>
            <a:off x="2629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36" name="Line 41"/>
          <p:cNvSpPr/>
          <p:nvPr/>
        </p:nvSpPr>
        <p:spPr>
          <a:xfrm>
            <a:off x="2705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37" name="Line 42"/>
          <p:cNvSpPr/>
          <p:nvPr/>
        </p:nvSpPr>
        <p:spPr>
          <a:xfrm>
            <a:off x="2781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38" name="Line 43"/>
          <p:cNvSpPr/>
          <p:nvPr/>
        </p:nvSpPr>
        <p:spPr>
          <a:xfrm>
            <a:off x="2857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39" name="Line 44"/>
          <p:cNvSpPr/>
          <p:nvPr/>
        </p:nvSpPr>
        <p:spPr>
          <a:xfrm>
            <a:off x="2933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40" name="Line 45"/>
          <p:cNvSpPr/>
          <p:nvPr/>
        </p:nvSpPr>
        <p:spPr>
          <a:xfrm>
            <a:off x="3009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41" name="Line 46"/>
          <p:cNvSpPr/>
          <p:nvPr/>
        </p:nvSpPr>
        <p:spPr>
          <a:xfrm>
            <a:off x="30852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42" name="Line 47"/>
          <p:cNvSpPr/>
          <p:nvPr/>
        </p:nvSpPr>
        <p:spPr>
          <a:xfrm>
            <a:off x="31611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43" name="Line 48"/>
          <p:cNvSpPr/>
          <p:nvPr/>
        </p:nvSpPr>
        <p:spPr>
          <a:xfrm>
            <a:off x="3237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44" name="Line 49"/>
          <p:cNvSpPr/>
          <p:nvPr/>
        </p:nvSpPr>
        <p:spPr>
          <a:xfrm>
            <a:off x="3313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45" name="Line 50"/>
          <p:cNvSpPr/>
          <p:nvPr/>
        </p:nvSpPr>
        <p:spPr>
          <a:xfrm>
            <a:off x="3389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46" name="Line 51"/>
          <p:cNvSpPr/>
          <p:nvPr/>
        </p:nvSpPr>
        <p:spPr>
          <a:xfrm>
            <a:off x="3465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47" name="Line 52"/>
          <p:cNvSpPr/>
          <p:nvPr/>
        </p:nvSpPr>
        <p:spPr>
          <a:xfrm>
            <a:off x="3540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48" name="Line 53"/>
          <p:cNvSpPr/>
          <p:nvPr/>
        </p:nvSpPr>
        <p:spPr>
          <a:xfrm>
            <a:off x="3616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49" name="Line 54"/>
          <p:cNvSpPr/>
          <p:nvPr/>
        </p:nvSpPr>
        <p:spPr>
          <a:xfrm>
            <a:off x="3692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50" name="Line 55"/>
          <p:cNvSpPr/>
          <p:nvPr/>
        </p:nvSpPr>
        <p:spPr>
          <a:xfrm>
            <a:off x="3768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51" name="Line 56"/>
          <p:cNvSpPr/>
          <p:nvPr/>
        </p:nvSpPr>
        <p:spPr>
          <a:xfrm>
            <a:off x="3844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52" name="Line 57"/>
          <p:cNvSpPr/>
          <p:nvPr/>
        </p:nvSpPr>
        <p:spPr>
          <a:xfrm>
            <a:off x="3920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53" name="Line 58"/>
          <p:cNvSpPr/>
          <p:nvPr/>
        </p:nvSpPr>
        <p:spPr>
          <a:xfrm>
            <a:off x="3996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54" name="Line 59"/>
          <p:cNvSpPr/>
          <p:nvPr/>
        </p:nvSpPr>
        <p:spPr>
          <a:xfrm>
            <a:off x="4072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55" name="Line 60"/>
          <p:cNvSpPr/>
          <p:nvPr/>
        </p:nvSpPr>
        <p:spPr>
          <a:xfrm>
            <a:off x="4148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56" name="Line 61"/>
          <p:cNvSpPr/>
          <p:nvPr/>
        </p:nvSpPr>
        <p:spPr>
          <a:xfrm>
            <a:off x="4224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57" name="Line 62"/>
          <p:cNvSpPr/>
          <p:nvPr/>
        </p:nvSpPr>
        <p:spPr>
          <a:xfrm>
            <a:off x="43002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58" name="Line 63"/>
          <p:cNvSpPr/>
          <p:nvPr/>
        </p:nvSpPr>
        <p:spPr>
          <a:xfrm>
            <a:off x="43761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59" name="Line 64"/>
          <p:cNvSpPr/>
          <p:nvPr/>
        </p:nvSpPr>
        <p:spPr>
          <a:xfrm>
            <a:off x="4452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60" name="Line 65"/>
          <p:cNvSpPr/>
          <p:nvPr/>
        </p:nvSpPr>
        <p:spPr>
          <a:xfrm>
            <a:off x="4528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61" name="Line 66"/>
          <p:cNvSpPr/>
          <p:nvPr/>
        </p:nvSpPr>
        <p:spPr>
          <a:xfrm>
            <a:off x="4604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62" name="Line 67"/>
          <p:cNvSpPr/>
          <p:nvPr/>
        </p:nvSpPr>
        <p:spPr>
          <a:xfrm>
            <a:off x="4680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63" name="Line 68"/>
          <p:cNvSpPr/>
          <p:nvPr/>
        </p:nvSpPr>
        <p:spPr>
          <a:xfrm>
            <a:off x="4755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64" name="Line 69"/>
          <p:cNvSpPr/>
          <p:nvPr/>
        </p:nvSpPr>
        <p:spPr>
          <a:xfrm>
            <a:off x="4831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65" name="Line 70"/>
          <p:cNvSpPr/>
          <p:nvPr/>
        </p:nvSpPr>
        <p:spPr>
          <a:xfrm>
            <a:off x="4907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66" name="Line 71"/>
          <p:cNvSpPr/>
          <p:nvPr/>
        </p:nvSpPr>
        <p:spPr>
          <a:xfrm>
            <a:off x="4983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67" name="Line 72"/>
          <p:cNvSpPr/>
          <p:nvPr/>
        </p:nvSpPr>
        <p:spPr>
          <a:xfrm>
            <a:off x="5059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68" name="Line 73"/>
          <p:cNvSpPr/>
          <p:nvPr/>
        </p:nvSpPr>
        <p:spPr>
          <a:xfrm>
            <a:off x="5135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69" name="Line 74"/>
          <p:cNvSpPr/>
          <p:nvPr/>
        </p:nvSpPr>
        <p:spPr>
          <a:xfrm>
            <a:off x="5211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70" name="Line 75"/>
          <p:cNvSpPr/>
          <p:nvPr/>
        </p:nvSpPr>
        <p:spPr>
          <a:xfrm>
            <a:off x="5287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71" name="Line 76"/>
          <p:cNvSpPr/>
          <p:nvPr/>
        </p:nvSpPr>
        <p:spPr>
          <a:xfrm>
            <a:off x="5363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72" name="Line 77"/>
          <p:cNvSpPr/>
          <p:nvPr/>
        </p:nvSpPr>
        <p:spPr>
          <a:xfrm>
            <a:off x="5439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73" name="Line 78"/>
          <p:cNvSpPr/>
          <p:nvPr/>
        </p:nvSpPr>
        <p:spPr>
          <a:xfrm>
            <a:off x="55155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74" name="Line 79"/>
          <p:cNvSpPr/>
          <p:nvPr/>
        </p:nvSpPr>
        <p:spPr>
          <a:xfrm>
            <a:off x="55911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75" name="Line 80"/>
          <p:cNvSpPr/>
          <p:nvPr/>
        </p:nvSpPr>
        <p:spPr>
          <a:xfrm>
            <a:off x="5667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76" name="Line 81"/>
          <p:cNvSpPr/>
          <p:nvPr/>
        </p:nvSpPr>
        <p:spPr>
          <a:xfrm>
            <a:off x="5743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77" name="Line 82"/>
          <p:cNvSpPr/>
          <p:nvPr/>
        </p:nvSpPr>
        <p:spPr>
          <a:xfrm>
            <a:off x="5819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78" name="Line 83"/>
          <p:cNvSpPr/>
          <p:nvPr/>
        </p:nvSpPr>
        <p:spPr>
          <a:xfrm>
            <a:off x="5895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79" name="Line 84"/>
          <p:cNvSpPr/>
          <p:nvPr/>
        </p:nvSpPr>
        <p:spPr>
          <a:xfrm>
            <a:off x="5970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80" name="Line 85"/>
          <p:cNvSpPr/>
          <p:nvPr/>
        </p:nvSpPr>
        <p:spPr>
          <a:xfrm>
            <a:off x="6046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81" name="Line 86"/>
          <p:cNvSpPr/>
          <p:nvPr/>
        </p:nvSpPr>
        <p:spPr>
          <a:xfrm>
            <a:off x="6122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82" name="Line 87"/>
          <p:cNvSpPr/>
          <p:nvPr/>
        </p:nvSpPr>
        <p:spPr>
          <a:xfrm>
            <a:off x="6198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83" name="Line 88"/>
          <p:cNvSpPr/>
          <p:nvPr/>
        </p:nvSpPr>
        <p:spPr>
          <a:xfrm>
            <a:off x="6274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84" name="Line 89"/>
          <p:cNvSpPr/>
          <p:nvPr/>
        </p:nvSpPr>
        <p:spPr>
          <a:xfrm>
            <a:off x="6350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85" name="Line 90"/>
          <p:cNvSpPr/>
          <p:nvPr/>
        </p:nvSpPr>
        <p:spPr>
          <a:xfrm>
            <a:off x="6426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86" name="Line 91"/>
          <p:cNvSpPr/>
          <p:nvPr/>
        </p:nvSpPr>
        <p:spPr>
          <a:xfrm>
            <a:off x="6502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87" name="Line 92"/>
          <p:cNvSpPr/>
          <p:nvPr/>
        </p:nvSpPr>
        <p:spPr>
          <a:xfrm>
            <a:off x="6578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88" name="Line 93"/>
          <p:cNvSpPr/>
          <p:nvPr/>
        </p:nvSpPr>
        <p:spPr>
          <a:xfrm>
            <a:off x="6654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89" name="Line 94"/>
          <p:cNvSpPr/>
          <p:nvPr/>
        </p:nvSpPr>
        <p:spPr>
          <a:xfrm>
            <a:off x="67305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90" name="Line 95"/>
          <p:cNvSpPr/>
          <p:nvPr/>
        </p:nvSpPr>
        <p:spPr>
          <a:xfrm>
            <a:off x="68065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91" name="Line 96"/>
          <p:cNvSpPr/>
          <p:nvPr/>
        </p:nvSpPr>
        <p:spPr>
          <a:xfrm>
            <a:off x="68821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92" name="Line 97"/>
          <p:cNvSpPr/>
          <p:nvPr/>
        </p:nvSpPr>
        <p:spPr>
          <a:xfrm>
            <a:off x="6958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93" name="Line 98"/>
          <p:cNvSpPr/>
          <p:nvPr/>
        </p:nvSpPr>
        <p:spPr>
          <a:xfrm>
            <a:off x="7034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94" name="Line 99"/>
          <p:cNvSpPr/>
          <p:nvPr/>
        </p:nvSpPr>
        <p:spPr>
          <a:xfrm>
            <a:off x="7110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95" name="Line 100"/>
          <p:cNvSpPr/>
          <p:nvPr/>
        </p:nvSpPr>
        <p:spPr>
          <a:xfrm>
            <a:off x="7185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96" name="Line 101"/>
          <p:cNvSpPr/>
          <p:nvPr/>
        </p:nvSpPr>
        <p:spPr>
          <a:xfrm>
            <a:off x="7261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97" name="Line 102"/>
          <p:cNvSpPr/>
          <p:nvPr/>
        </p:nvSpPr>
        <p:spPr>
          <a:xfrm>
            <a:off x="7337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98" name="Line 103"/>
          <p:cNvSpPr/>
          <p:nvPr/>
        </p:nvSpPr>
        <p:spPr>
          <a:xfrm>
            <a:off x="7413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299" name="Line 104"/>
          <p:cNvSpPr/>
          <p:nvPr/>
        </p:nvSpPr>
        <p:spPr>
          <a:xfrm>
            <a:off x="7489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00" name="Line 105"/>
          <p:cNvSpPr/>
          <p:nvPr/>
        </p:nvSpPr>
        <p:spPr>
          <a:xfrm>
            <a:off x="7565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01" name="Line 106"/>
          <p:cNvSpPr/>
          <p:nvPr/>
        </p:nvSpPr>
        <p:spPr>
          <a:xfrm>
            <a:off x="7641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02" name="Line 107"/>
          <p:cNvSpPr/>
          <p:nvPr/>
        </p:nvSpPr>
        <p:spPr>
          <a:xfrm>
            <a:off x="7717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03" name="Line 108"/>
          <p:cNvSpPr/>
          <p:nvPr/>
        </p:nvSpPr>
        <p:spPr>
          <a:xfrm>
            <a:off x="7793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04" name="Line 109"/>
          <p:cNvSpPr/>
          <p:nvPr/>
        </p:nvSpPr>
        <p:spPr>
          <a:xfrm>
            <a:off x="7869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05" name="Line 110"/>
          <p:cNvSpPr/>
          <p:nvPr/>
        </p:nvSpPr>
        <p:spPr>
          <a:xfrm>
            <a:off x="79455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06" name="Line 111"/>
          <p:cNvSpPr/>
          <p:nvPr/>
        </p:nvSpPr>
        <p:spPr>
          <a:xfrm>
            <a:off x="80215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07" name="Line 112"/>
          <p:cNvSpPr/>
          <p:nvPr/>
        </p:nvSpPr>
        <p:spPr>
          <a:xfrm>
            <a:off x="80974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08" name="Line 113"/>
          <p:cNvSpPr/>
          <p:nvPr/>
        </p:nvSpPr>
        <p:spPr>
          <a:xfrm>
            <a:off x="81730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09" name="Line 114"/>
          <p:cNvSpPr/>
          <p:nvPr/>
        </p:nvSpPr>
        <p:spPr>
          <a:xfrm>
            <a:off x="82490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10" name="Line 115"/>
          <p:cNvSpPr/>
          <p:nvPr/>
        </p:nvSpPr>
        <p:spPr>
          <a:xfrm>
            <a:off x="83250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11" name="Line 116"/>
          <p:cNvSpPr/>
          <p:nvPr/>
        </p:nvSpPr>
        <p:spPr>
          <a:xfrm>
            <a:off x="84009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12" name="Line 117"/>
          <p:cNvSpPr/>
          <p:nvPr/>
        </p:nvSpPr>
        <p:spPr>
          <a:xfrm>
            <a:off x="84769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13" name="Line 118"/>
          <p:cNvSpPr/>
          <p:nvPr/>
        </p:nvSpPr>
        <p:spPr>
          <a:xfrm>
            <a:off x="85528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14" name="Line 119"/>
          <p:cNvSpPr/>
          <p:nvPr/>
        </p:nvSpPr>
        <p:spPr>
          <a:xfrm>
            <a:off x="86288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15" name="Line 120"/>
          <p:cNvSpPr/>
          <p:nvPr/>
        </p:nvSpPr>
        <p:spPr>
          <a:xfrm>
            <a:off x="87048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16" name="Line 121"/>
          <p:cNvSpPr/>
          <p:nvPr/>
        </p:nvSpPr>
        <p:spPr>
          <a:xfrm>
            <a:off x="878076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17" name="Line 122"/>
          <p:cNvSpPr/>
          <p:nvPr/>
        </p:nvSpPr>
        <p:spPr>
          <a:xfrm>
            <a:off x="885672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18" name="Line 123"/>
          <p:cNvSpPr/>
          <p:nvPr/>
        </p:nvSpPr>
        <p:spPr>
          <a:xfrm>
            <a:off x="893268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19" name="Line 124"/>
          <p:cNvSpPr/>
          <p:nvPr/>
        </p:nvSpPr>
        <p:spPr>
          <a:xfrm>
            <a:off x="900864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20" name="Line 125"/>
          <p:cNvSpPr/>
          <p:nvPr/>
        </p:nvSpPr>
        <p:spPr>
          <a:xfrm>
            <a:off x="9084600" y="108972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pic>
        <p:nvPicPr>
          <p:cNvPr id="321" name="Picture 2" descr=""/>
          <p:cNvPicPr/>
          <p:nvPr/>
        </p:nvPicPr>
        <p:blipFill>
          <a:blip r:embed="rId2"/>
          <a:stretch/>
        </p:blipFill>
        <p:spPr>
          <a:xfrm>
            <a:off x="6094800" y="6346440"/>
            <a:ext cx="2779920" cy="28908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Picture 2" descr=""/>
          <p:cNvPicPr/>
          <p:nvPr/>
        </p:nvPicPr>
        <p:blipFill>
          <a:blip r:embed="rId1"/>
          <a:srcRect l="0" t="17597" r="0" b="14677"/>
          <a:stretch/>
        </p:blipFill>
        <p:spPr>
          <a:xfrm>
            <a:off x="0" y="0"/>
            <a:ext cx="9143640" cy="4149360"/>
          </a:xfrm>
          <a:prstGeom prst="rect">
            <a:avLst/>
          </a:prstGeom>
          <a:ln>
            <a:noFill/>
          </a:ln>
        </p:spPr>
      </p:pic>
      <p:sp>
        <p:nvSpPr>
          <p:cNvPr id="362" name="TextShape 1"/>
          <p:cNvSpPr txBox="1"/>
          <p:nvPr/>
        </p:nvSpPr>
        <p:spPr>
          <a:xfrm>
            <a:off x="641520" y="4149720"/>
            <a:ext cx="7772040" cy="968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800" strike="noStrike">
                <a:solidFill>
                  <a:srgbClr val="ffffff"/>
                </a:solidFill>
                <a:latin typeface="Arial"/>
              </a:rPr>
              <a:t>Titolo presentazione</a:t>
            </a:r>
            <a:r>
              <a:rPr b="1" lang="it-IT" sz="2800" strike="noStrike">
                <a:solidFill>
                  <a:srgbClr val="ffffff"/>
                </a:solidFill>
                <a:latin typeface="Arial"/>
              </a:rPr>
              <a:t>
</a:t>
            </a:r>
            <a:r>
              <a:rPr b="1" lang="it-IT" sz="2800" strike="noStrike">
                <a:solidFill>
                  <a:srgbClr val="ffffff"/>
                </a:solidFill>
                <a:latin typeface="Arial"/>
              </a:rPr>
              <a:t>sottotitolo</a:t>
            </a:r>
            <a:endParaRPr/>
          </a:p>
        </p:txBody>
      </p:sp>
      <p:sp>
        <p:nvSpPr>
          <p:cNvPr id="363" name="TextShape 2"/>
          <p:cNvSpPr txBox="1"/>
          <p:nvPr/>
        </p:nvSpPr>
        <p:spPr>
          <a:xfrm>
            <a:off x="641520" y="5118120"/>
            <a:ext cx="7772040" cy="1333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Milano, XX mese 20XX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364" name="Picture 4" descr=""/>
          <p:cNvPicPr/>
          <p:nvPr/>
        </p:nvPicPr>
        <p:blipFill>
          <a:blip r:embed="rId2"/>
          <a:stretch/>
        </p:blipFill>
        <p:spPr>
          <a:xfrm>
            <a:off x="3514680" y="1996560"/>
            <a:ext cx="2133360" cy="1572840"/>
          </a:xfrm>
          <a:prstGeom prst="rect">
            <a:avLst/>
          </a:prstGeom>
          <a:ln>
            <a:noFill/>
          </a:ln>
        </p:spPr>
      </p:pic>
      <p:sp>
        <p:nvSpPr>
          <p:cNvPr id="365" name="CustomShape 3"/>
          <p:cNvSpPr/>
          <p:nvPr/>
        </p:nvSpPr>
        <p:spPr>
          <a:xfrm>
            <a:off x="0" y="3832200"/>
            <a:ext cx="9143640" cy="3025440"/>
          </a:xfrm>
          <a:prstGeom prst="rect">
            <a:avLst/>
          </a:prstGeom>
          <a:solidFill>
            <a:srgbClr val="728fa5"/>
          </a:solidFill>
          <a:ln>
            <a:noFill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66" name="Line 4"/>
          <p:cNvSpPr/>
          <p:nvPr/>
        </p:nvSpPr>
        <p:spPr>
          <a:xfrm>
            <a:off x="478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67" name="Line 5"/>
          <p:cNvSpPr/>
          <p:nvPr/>
        </p:nvSpPr>
        <p:spPr>
          <a:xfrm>
            <a:off x="1238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68" name="Line 6"/>
          <p:cNvSpPr/>
          <p:nvPr/>
        </p:nvSpPr>
        <p:spPr>
          <a:xfrm>
            <a:off x="1998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69" name="Line 7"/>
          <p:cNvSpPr/>
          <p:nvPr/>
        </p:nvSpPr>
        <p:spPr>
          <a:xfrm>
            <a:off x="2757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70" name="Line 8"/>
          <p:cNvSpPr/>
          <p:nvPr/>
        </p:nvSpPr>
        <p:spPr>
          <a:xfrm>
            <a:off x="3517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71" name="Line 9"/>
          <p:cNvSpPr/>
          <p:nvPr/>
        </p:nvSpPr>
        <p:spPr>
          <a:xfrm>
            <a:off x="4276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72" name="Line 10"/>
          <p:cNvSpPr/>
          <p:nvPr/>
        </p:nvSpPr>
        <p:spPr>
          <a:xfrm>
            <a:off x="5032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73" name="Line 11"/>
          <p:cNvSpPr/>
          <p:nvPr/>
        </p:nvSpPr>
        <p:spPr>
          <a:xfrm>
            <a:off x="5792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74" name="Line 12"/>
          <p:cNvSpPr/>
          <p:nvPr/>
        </p:nvSpPr>
        <p:spPr>
          <a:xfrm>
            <a:off x="6552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75" name="Line 13"/>
          <p:cNvSpPr/>
          <p:nvPr/>
        </p:nvSpPr>
        <p:spPr>
          <a:xfrm>
            <a:off x="7311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76" name="Line 14"/>
          <p:cNvSpPr/>
          <p:nvPr/>
        </p:nvSpPr>
        <p:spPr>
          <a:xfrm>
            <a:off x="8071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77" name="Line 15"/>
          <p:cNvSpPr/>
          <p:nvPr/>
        </p:nvSpPr>
        <p:spPr>
          <a:xfrm>
            <a:off x="8830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78" name="Line 16"/>
          <p:cNvSpPr/>
          <p:nvPr/>
        </p:nvSpPr>
        <p:spPr>
          <a:xfrm>
            <a:off x="9590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79" name="Line 17"/>
          <p:cNvSpPr/>
          <p:nvPr/>
        </p:nvSpPr>
        <p:spPr>
          <a:xfrm>
            <a:off x="10350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80" name="Line 18"/>
          <p:cNvSpPr/>
          <p:nvPr/>
        </p:nvSpPr>
        <p:spPr>
          <a:xfrm>
            <a:off x="11109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81" name="Line 19"/>
          <p:cNvSpPr/>
          <p:nvPr/>
        </p:nvSpPr>
        <p:spPr>
          <a:xfrm>
            <a:off x="11869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82" name="Line 20"/>
          <p:cNvSpPr/>
          <p:nvPr/>
        </p:nvSpPr>
        <p:spPr>
          <a:xfrm>
            <a:off x="12628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83" name="Line 21"/>
          <p:cNvSpPr/>
          <p:nvPr/>
        </p:nvSpPr>
        <p:spPr>
          <a:xfrm>
            <a:off x="13388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84" name="Line 22"/>
          <p:cNvSpPr/>
          <p:nvPr/>
        </p:nvSpPr>
        <p:spPr>
          <a:xfrm>
            <a:off x="14148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85" name="Line 23"/>
          <p:cNvSpPr/>
          <p:nvPr/>
        </p:nvSpPr>
        <p:spPr>
          <a:xfrm>
            <a:off x="14907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86" name="Line 24"/>
          <p:cNvSpPr/>
          <p:nvPr/>
        </p:nvSpPr>
        <p:spPr>
          <a:xfrm>
            <a:off x="15667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87" name="Line 25"/>
          <p:cNvSpPr/>
          <p:nvPr/>
        </p:nvSpPr>
        <p:spPr>
          <a:xfrm>
            <a:off x="16426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88" name="Line 26"/>
          <p:cNvSpPr/>
          <p:nvPr/>
        </p:nvSpPr>
        <p:spPr>
          <a:xfrm>
            <a:off x="17186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89" name="Line 27"/>
          <p:cNvSpPr/>
          <p:nvPr/>
        </p:nvSpPr>
        <p:spPr>
          <a:xfrm>
            <a:off x="17942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90" name="Line 28"/>
          <p:cNvSpPr/>
          <p:nvPr/>
        </p:nvSpPr>
        <p:spPr>
          <a:xfrm>
            <a:off x="18702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91" name="Line 29"/>
          <p:cNvSpPr/>
          <p:nvPr/>
        </p:nvSpPr>
        <p:spPr>
          <a:xfrm>
            <a:off x="19461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92" name="Line 30"/>
          <p:cNvSpPr/>
          <p:nvPr/>
        </p:nvSpPr>
        <p:spPr>
          <a:xfrm>
            <a:off x="20221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93" name="Line 31"/>
          <p:cNvSpPr/>
          <p:nvPr/>
        </p:nvSpPr>
        <p:spPr>
          <a:xfrm>
            <a:off x="20980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94" name="Line 32"/>
          <p:cNvSpPr/>
          <p:nvPr/>
        </p:nvSpPr>
        <p:spPr>
          <a:xfrm>
            <a:off x="21740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95" name="Line 33"/>
          <p:cNvSpPr/>
          <p:nvPr/>
        </p:nvSpPr>
        <p:spPr>
          <a:xfrm>
            <a:off x="22500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96" name="Line 34"/>
          <p:cNvSpPr/>
          <p:nvPr/>
        </p:nvSpPr>
        <p:spPr>
          <a:xfrm>
            <a:off x="23259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97" name="Line 35"/>
          <p:cNvSpPr/>
          <p:nvPr/>
        </p:nvSpPr>
        <p:spPr>
          <a:xfrm>
            <a:off x="24019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98" name="Line 36"/>
          <p:cNvSpPr/>
          <p:nvPr/>
        </p:nvSpPr>
        <p:spPr>
          <a:xfrm>
            <a:off x="24778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399" name="Line 37"/>
          <p:cNvSpPr/>
          <p:nvPr/>
        </p:nvSpPr>
        <p:spPr>
          <a:xfrm>
            <a:off x="25538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00" name="Line 38"/>
          <p:cNvSpPr/>
          <p:nvPr/>
        </p:nvSpPr>
        <p:spPr>
          <a:xfrm>
            <a:off x="26298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01" name="Line 39"/>
          <p:cNvSpPr/>
          <p:nvPr/>
        </p:nvSpPr>
        <p:spPr>
          <a:xfrm>
            <a:off x="27057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02" name="Line 40"/>
          <p:cNvSpPr/>
          <p:nvPr/>
        </p:nvSpPr>
        <p:spPr>
          <a:xfrm>
            <a:off x="27817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03" name="Line 41"/>
          <p:cNvSpPr/>
          <p:nvPr/>
        </p:nvSpPr>
        <p:spPr>
          <a:xfrm>
            <a:off x="28576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04" name="Line 42"/>
          <p:cNvSpPr/>
          <p:nvPr/>
        </p:nvSpPr>
        <p:spPr>
          <a:xfrm>
            <a:off x="29336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05" name="Line 43"/>
          <p:cNvSpPr/>
          <p:nvPr/>
        </p:nvSpPr>
        <p:spPr>
          <a:xfrm>
            <a:off x="30096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06" name="Line 44"/>
          <p:cNvSpPr/>
          <p:nvPr/>
        </p:nvSpPr>
        <p:spPr>
          <a:xfrm>
            <a:off x="30852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07" name="Line 45"/>
          <p:cNvSpPr/>
          <p:nvPr/>
        </p:nvSpPr>
        <p:spPr>
          <a:xfrm>
            <a:off x="31611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08" name="Line 46"/>
          <p:cNvSpPr/>
          <p:nvPr/>
        </p:nvSpPr>
        <p:spPr>
          <a:xfrm>
            <a:off x="32371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09" name="Line 47"/>
          <p:cNvSpPr/>
          <p:nvPr/>
        </p:nvSpPr>
        <p:spPr>
          <a:xfrm>
            <a:off x="33130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10" name="Line 48"/>
          <p:cNvSpPr/>
          <p:nvPr/>
        </p:nvSpPr>
        <p:spPr>
          <a:xfrm>
            <a:off x="33890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11" name="Line 49"/>
          <p:cNvSpPr/>
          <p:nvPr/>
        </p:nvSpPr>
        <p:spPr>
          <a:xfrm>
            <a:off x="34650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12" name="Line 50"/>
          <p:cNvSpPr/>
          <p:nvPr/>
        </p:nvSpPr>
        <p:spPr>
          <a:xfrm>
            <a:off x="35409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13" name="Line 51"/>
          <p:cNvSpPr/>
          <p:nvPr/>
        </p:nvSpPr>
        <p:spPr>
          <a:xfrm>
            <a:off x="36169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14" name="Line 52"/>
          <p:cNvSpPr/>
          <p:nvPr/>
        </p:nvSpPr>
        <p:spPr>
          <a:xfrm>
            <a:off x="36928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15" name="Line 53"/>
          <p:cNvSpPr/>
          <p:nvPr/>
        </p:nvSpPr>
        <p:spPr>
          <a:xfrm>
            <a:off x="37688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16" name="Line 54"/>
          <p:cNvSpPr/>
          <p:nvPr/>
        </p:nvSpPr>
        <p:spPr>
          <a:xfrm>
            <a:off x="38448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17" name="Line 55"/>
          <p:cNvSpPr/>
          <p:nvPr/>
        </p:nvSpPr>
        <p:spPr>
          <a:xfrm>
            <a:off x="39207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18" name="Line 56"/>
          <p:cNvSpPr/>
          <p:nvPr/>
        </p:nvSpPr>
        <p:spPr>
          <a:xfrm>
            <a:off x="39967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19" name="Line 57"/>
          <p:cNvSpPr/>
          <p:nvPr/>
        </p:nvSpPr>
        <p:spPr>
          <a:xfrm>
            <a:off x="40726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20" name="Line 58"/>
          <p:cNvSpPr/>
          <p:nvPr/>
        </p:nvSpPr>
        <p:spPr>
          <a:xfrm>
            <a:off x="41486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21" name="Line 59"/>
          <p:cNvSpPr/>
          <p:nvPr/>
        </p:nvSpPr>
        <p:spPr>
          <a:xfrm>
            <a:off x="42246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22" name="Line 60"/>
          <p:cNvSpPr/>
          <p:nvPr/>
        </p:nvSpPr>
        <p:spPr>
          <a:xfrm>
            <a:off x="43002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23" name="Line 61"/>
          <p:cNvSpPr/>
          <p:nvPr/>
        </p:nvSpPr>
        <p:spPr>
          <a:xfrm>
            <a:off x="43761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24" name="Line 62"/>
          <p:cNvSpPr/>
          <p:nvPr/>
        </p:nvSpPr>
        <p:spPr>
          <a:xfrm>
            <a:off x="44521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25" name="Line 63"/>
          <p:cNvSpPr/>
          <p:nvPr/>
        </p:nvSpPr>
        <p:spPr>
          <a:xfrm>
            <a:off x="45280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26" name="Line 64"/>
          <p:cNvSpPr/>
          <p:nvPr/>
        </p:nvSpPr>
        <p:spPr>
          <a:xfrm>
            <a:off x="46040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27" name="Line 65"/>
          <p:cNvSpPr/>
          <p:nvPr/>
        </p:nvSpPr>
        <p:spPr>
          <a:xfrm>
            <a:off x="46800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28" name="Line 66"/>
          <p:cNvSpPr/>
          <p:nvPr/>
        </p:nvSpPr>
        <p:spPr>
          <a:xfrm>
            <a:off x="47559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29" name="Line 67"/>
          <p:cNvSpPr/>
          <p:nvPr/>
        </p:nvSpPr>
        <p:spPr>
          <a:xfrm>
            <a:off x="48319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30" name="Line 68"/>
          <p:cNvSpPr/>
          <p:nvPr/>
        </p:nvSpPr>
        <p:spPr>
          <a:xfrm>
            <a:off x="49078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31" name="Line 69"/>
          <p:cNvSpPr/>
          <p:nvPr/>
        </p:nvSpPr>
        <p:spPr>
          <a:xfrm>
            <a:off x="49838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32" name="Line 70"/>
          <p:cNvSpPr/>
          <p:nvPr/>
        </p:nvSpPr>
        <p:spPr>
          <a:xfrm>
            <a:off x="50598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33" name="Line 71"/>
          <p:cNvSpPr/>
          <p:nvPr/>
        </p:nvSpPr>
        <p:spPr>
          <a:xfrm>
            <a:off x="51357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34" name="Line 72"/>
          <p:cNvSpPr/>
          <p:nvPr/>
        </p:nvSpPr>
        <p:spPr>
          <a:xfrm>
            <a:off x="52117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35" name="Line 73"/>
          <p:cNvSpPr/>
          <p:nvPr/>
        </p:nvSpPr>
        <p:spPr>
          <a:xfrm>
            <a:off x="52876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36" name="Line 74"/>
          <p:cNvSpPr/>
          <p:nvPr/>
        </p:nvSpPr>
        <p:spPr>
          <a:xfrm>
            <a:off x="53636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37" name="Line 75"/>
          <p:cNvSpPr/>
          <p:nvPr/>
        </p:nvSpPr>
        <p:spPr>
          <a:xfrm>
            <a:off x="54396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38" name="Line 76"/>
          <p:cNvSpPr/>
          <p:nvPr/>
        </p:nvSpPr>
        <p:spPr>
          <a:xfrm>
            <a:off x="55155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39" name="Line 77"/>
          <p:cNvSpPr/>
          <p:nvPr/>
        </p:nvSpPr>
        <p:spPr>
          <a:xfrm>
            <a:off x="55911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40" name="Line 78"/>
          <p:cNvSpPr/>
          <p:nvPr/>
        </p:nvSpPr>
        <p:spPr>
          <a:xfrm>
            <a:off x="56671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41" name="Line 79"/>
          <p:cNvSpPr/>
          <p:nvPr/>
        </p:nvSpPr>
        <p:spPr>
          <a:xfrm>
            <a:off x="57430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42" name="Line 80"/>
          <p:cNvSpPr/>
          <p:nvPr/>
        </p:nvSpPr>
        <p:spPr>
          <a:xfrm>
            <a:off x="58190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43" name="Line 81"/>
          <p:cNvSpPr/>
          <p:nvPr/>
        </p:nvSpPr>
        <p:spPr>
          <a:xfrm>
            <a:off x="58950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44" name="Line 82"/>
          <p:cNvSpPr/>
          <p:nvPr/>
        </p:nvSpPr>
        <p:spPr>
          <a:xfrm>
            <a:off x="59709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45" name="Line 83"/>
          <p:cNvSpPr/>
          <p:nvPr/>
        </p:nvSpPr>
        <p:spPr>
          <a:xfrm>
            <a:off x="60469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46" name="Line 84"/>
          <p:cNvSpPr/>
          <p:nvPr/>
        </p:nvSpPr>
        <p:spPr>
          <a:xfrm>
            <a:off x="61228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47" name="Line 85"/>
          <p:cNvSpPr/>
          <p:nvPr/>
        </p:nvSpPr>
        <p:spPr>
          <a:xfrm>
            <a:off x="61988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48" name="Line 86"/>
          <p:cNvSpPr/>
          <p:nvPr/>
        </p:nvSpPr>
        <p:spPr>
          <a:xfrm>
            <a:off x="62748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49" name="Line 87"/>
          <p:cNvSpPr/>
          <p:nvPr/>
        </p:nvSpPr>
        <p:spPr>
          <a:xfrm>
            <a:off x="63507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50" name="Line 88"/>
          <p:cNvSpPr/>
          <p:nvPr/>
        </p:nvSpPr>
        <p:spPr>
          <a:xfrm>
            <a:off x="64267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51" name="Line 89"/>
          <p:cNvSpPr/>
          <p:nvPr/>
        </p:nvSpPr>
        <p:spPr>
          <a:xfrm>
            <a:off x="65026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52" name="Line 90"/>
          <p:cNvSpPr/>
          <p:nvPr/>
        </p:nvSpPr>
        <p:spPr>
          <a:xfrm>
            <a:off x="65786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53" name="Line 91"/>
          <p:cNvSpPr/>
          <p:nvPr/>
        </p:nvSpPr>
        <p:spPr>
          <a:xfrm>
            <a:off x="66546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54" name="Line 92"/>
          <p:cNvSpPr/>
          <p:nvPr/>
        </p:nvSpPr>
        <p:spPr>
          <a:xfrm>
            <a:off x="67305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55" name="Line 93"/>
          <p:cNvSpPr/>
          <p:nvPr/>
        </p:nvSpPr>
        <p:spPr>
          <a:xfrm>
            <a:off x="68065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56" name="Line 94"/>
          <p:cNvSpPr/>
          <p:nvPr/>
        </p:nvSpPr>
        <p:spPr>
          <a:xfrm>
            <a:off x="68821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57" name="Line 95"/>
          <p:cNvSpPr/>
          <p:nvPr/>
        </p:nvSpPr>
        <p:spPr>
          <a:xfrm>
            <a:off x="69580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58" name="Line 96"/>
          <p:cNvSpPr/>
          <p:nvPr/>
        </p:nvSpPr>
        <p:spPr>
          <a:xfrm>
            <a:off x="70340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59" name="Line 97"/>
          <p:cNvSpPr/>
          <p:nvPr/>
        </p:nvSpPr>
        <p:spPr>
          <a:xfrm>
            <a:off x="71100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60" name="Line 98"/>
          <p:cNvSpPr/>
          <p:nvPr/>
        </p:nvSpPr>
        <p:spPr>
          <a:xfrm>
            <a:off x="71859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61" name="Line 99"/>
          <p:cNvSpPr/>
          <p:nvPr/>
        </p:nvSpPr>
        <p:spPr>
          <a:xfrm>
            <a:off x="72619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62" name="Line 100"/>
          <p:cNvSpPr/>
          <p:nvPr/>
        </p:nvSpPr>
        <p:spPr>
          <a:xfrm>
            <a:off x="73378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63" name="Line 101"/>
          <p:cNvSpPr/>
          <p:nvPr/>
        </p:nvSpPr>
        <p:spPr>
          <a:xfrm>
            <a:off x="74138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64" name="Line 102"/>
          <p:cNvSpPr/>
          <p:nvPr/>
        </p:nvSpPr>
        <p:spPr>
          <a:xfrm>
            <a:off x="74898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65" name="Line 103"/>
          <p:cNvSpPr/>
          <p:nvPr/>
        </p:nvSpPr>
        <p:spPr>
          <a:xfrm>
            <a:off x="75657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66" name="Line 104"/>
          <p:cNvSpPr/>
          <p:nvPr/>
        </p:nvSpPr>
        <p:spPr>
          <a:xfrm>
            <a:off x="76417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67" name="Line 105"/>
          <p:cNvSpPr/>
          <p:nvPr/>
        </p:nvSpPr>
        <p:spPr>
          <a:xfrm>
            <a:off x="77176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68" name="Line 106"/>
          <p:cNvSpPr/>
          <p:nvPr/>
        </p:nvSpPr>
        <p:spPr>
          <a:xfrm>
            <a:off x="77936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69" name="Line 107"/>
          <p:cNvSpPr/>
          <p:nvPr/>
        </p:nvSpPr>
        <p:spPr>
          <a:xfrm>
            <a:off x="78696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70" name="Line 108"/>
          <p:cNvSpPr/>
          <p:nvPr/>
        </p:nvSpPr>
        <p:spPr>
          <a:xfrm>
            <a:off x="79455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71" name="Line 109"/>
          <p:cNvSpPr/>
          <p:nvPr/>
        </p:nvSpPr>
        <p:spPr>
          <a:xfrm>
            <a:off x="80215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72" name="Line 110"/>
          <p:cNvSpPr/>
          <p:nvPr/>
        </p:nvSpPr>
        <p:spPr>
          <a:xfrm>
            <a:off x="80974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73" name="Line 111"/>
          <p:cNvSpPr/>
          <p:nvPr/>
        </p:nvSpPr>
        <p:spPr>
          <a:xfrm>
            <a:off x="81730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74" name="Line 112"/>
          <p:cNvSpPr/>
          <p:nvPr/>
        </p:nvSpPr>
        <p:spPr>
          <a:xfrm>
            <a:off x="82490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75" name="Line 113"/>
          <p:cNvSpPr/>
          <p:nvPr/>
        </p:nvSpPr>
        <p:spPr>
          <a:xfrm>
            <a:off x="83250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76" name="Line 114"/>
          <p:cNvSpPr/>
          <p:nvPr/>
        </p:nvSpPr>
        <p:spPr>
          <a:xfrm>
            <a:off x="84009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77" name="Line 115"/>
          <p:cNvSpPr/>
          <p:nvPr/>
        </p:nvSpPr>
        <p:spPr>
          <a:xfrm>
            <a:off x="84769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78" name="Line 116"/>
          <p:cNvSpPr/>
          <p:nvPr/>
        </p:nvSpPr>
        <p:spPr>
          <a:xfrm>
            <a:off x="85528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79" name="Line 117"/>
          <p:cNvSpPr/>
          <p:nvPr/>
        </p:nvSpPr>
        <p:spPr>
          <a:xfrm>
            <a:off x="86288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80" name="Line 118"/>
          <p:cNvSpPr/>
          <p:nvPr/>
        </p:nvSpPr>
        <p:spPr>
          <a:xfrm>
            <a:off x="87048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81" name="Line 119"/>
          <p:cNvSpPr/>
          <p:nvPr/>
        </p:nvSpPr>
        <p:spPr>
          <a:xfrm>
            <a:off x="878076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82" name="Line 120"/>
          <p:cNvSpPr/>
          <p:nvPr/>
        </p:nvSpPr>
        <p:spPr>
          <a:xfrm>
            <a:off x="885672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83" name="Line 121"/>
          <p:cNvSpPr/>
          <p:nvPr/>
        </p:nvSpPr>
        <p:spPr>
          <a:xfrm>
            <a:off x="893268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84" name="Line 122"/>
          <p:cNvSpPr/>
          <p:nvPr/>
        </p:nvSpPr>
        <p:spPr>
          <a:xfrm>
            <a:off x="900864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85" name="Line 123"/>
          <p:cNvSpPr/>
          <p:nvPr/>
        </p:nvSpPr>
        <p:spPr>
          <a:xfrm>
            <a:off x="9084600" y="3816000"/>
            <a:ext cx="0" cy="18000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</p:sp>
      <p:sp>
        <p:nvSpPr>
          <p:cNvPr id="486" name="CustomShape 124"/>
          <p:cNvSpPr/>
          <p:nvPr/>
        </p:nvSpPr>
        <p:spPr>
          <a:xfrm>
            <a:off x="641520" y="4149720"/>
            <a:ext cx="7772040" cy="96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it-IT" sz="3600" strike="noStrike">
                <a:solidFill>
                  <a:srgbClr val="ffffff"/>
                </a:solidFill>
                <a:latin typeface="Arial"/>
              </a:rPr>
              <a:t>Software Engineering 2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it-IT" sz="2400" strike="noStrike">
                <a:solidFill>
                  <a:srgbClr val="ffffff"/>
                </a:solidFill>
                <a:latin typeface="Arial"/>
              </a:rPr>
              <a:t>Design Document</a:t>
            </a:r>
            <a:endParaRPr/>
          </a:p>
        </p:txBody>
      </p:sp>
      <p:sp>
        <p:nvSpPr>
          <p:cNvPr id="487" name="CustomShape 125"/>
          <p:cNvSpPr/>
          <p:nvPr/>
        </p:nvSpPr>
        <p:spPr>
          <a:xfrm>
            <a:off x="641520" y="5118120"/>
            <a:ext cx="7772040" cy="133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it-IT" sz="2200" strike="noStrike">
                <a:solidFill>
                  <a:srgbClr val="ffffff"/>
                </a:solidFill>
                <a:latin typeface="Arial"/>
              </a:rPr>
              <a:t>Lo Bianco Riccardo, Manzoni Mirco, Mascellaro Giuseppe</a:t>
            </a:r>
            <a:endParaRPr/>
          </a:p>
          <a:p>
            <a:pPr algn="ctr">
              <a:lnSpc>
                <a:spcPct val="100000"/>
              </a:lnSpc>
            </a:pPr>
            <a:r>
              <a:rPr lang="it-IT" sz="2200" strike="noStrike">
                <a:solidFill>
                  <a:srgbClr val="ffffff"/>
                </a:solidFill>
                <a:latin typeface="Arial"/>
              </a:rPr>
              <a:t>A.A. 2016/2017</a:t>
            </a:r>
            <a:endParaRPr/>
          </a:p>
          <a:p>
            <a:pPr algn="ctr">
              <a:lnSpc>
                <a:spcPct val="100000"/>
              </a:lnSpc>
            </a:pPr>
            <a:r>
              <a:rPr lang="it-IT" sz="2200" strike="noStrike">
                <a:solidFill>
                  <a:srgbClr val="ffffff"/>
                </a:solidFill>
                <a:latin typeface="Arial"/>
              </a:rPr>
              <a:t>Professor Di Nitto Elisabetta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TextShape 1"/>
          <p:cNvSpPr txBox="1"/>
          <p:nvPr/>
        </p:nvSpPr>
        <p:spPr>
          <a:xfrm>
            <a:off x="288360" y="139320"/>
            <a:ext cx="8580600" cy="839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
</a:t>
            </a: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Money Saving Option Algorithm</a:t>
            </a:r>
            <a:endParaRPr/>
          </a:p>
        </p:txBody>
      </p:sp>
      <p:sp>
        <p:nvSpPr>
          <p:cNvPr id="506" name="TextShape 2"/>
          <p:cNvSpPr txBox="1"/>
          <p:nvPr/>
        </p:nvSpPr>
        <p:spPr>
          <a:xfrm>
            <a:off x="457200" y="1600200"/>
            <a:ext cx="832320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Produce a list of spa in a range of K meters from the desired destination.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Each zone is marked with a weight that takes into account the current date and the attractiveness of the zone.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Set the spa with the lowest value of (numCars*zoneWeight) amongst those listed at point 1 as the new destination.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If the first iteration of the algorithm produces an empty list, the function is called iteratively with a higher K.</a:t>
            </a:r>
            <a:endParaRPr/>
          </a:p>
          <a:p>
            <a:pPr>
              <a:lnSpc>
                <a:spcPct val="100000"/>
              </a:lnSpc>
              <a:buFont typeface="Calibri"/>
              <a:buAutoNum type="arabicPeriod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If further iterations do not produce any result, the iteration is stopped as soon as K reaches a fixated threshold, otherwise the path for the chosen spa is shown through the car screen.</a:t>
            </a:r>
            <a:endParaRPr/>
          </a:p>
        </p:txBody>
      </p:sp>
    </p:spTree>
  </p:cSld>
  <p:timing>
    <p:tnLst>
      <p:par>
        <p:cTn id="107" dur="indefinite" restart="never" nodeType="tmRoot">
          <p:childTnLst>
            <p:seq>
              <p:cTn id="10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TextShape 1"/>
          <p:cNvSpPr txBox="1"/>
          <p:nvPr/>
        </p:nvSpPr>
        <p:spPr>
          <a:xfrm>
            <a:off x="288360" y="139320"/>
            <a:ext cx="8580600" cy="839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
</a:t>
            </a: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User Experience</a:t>
            </a:r>
            <a:endParaRPr/>
          </a:p>
        </p:txBody>
      </p:sp>
      <p:sp>
        <p:nvSpPr>
          <p:cNvPr id="508" name="TextShape 2"/>
          <p:cNvSpPr txBox="1"/>
          <p:nvPr/>
        </p:nvSpPr>
        <p:spPr>
          <a:xfrm>
            <a:off x="457200" y="1600200"/>
            <a:ext cx="832320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/>
          </a:p>
        </p:txBody>
      </p:sp>
    </p:spTree>
  </p:cSld>
  <p:timing>
    <p:tnLst>
      <p:par>
        <p:cTn id="109" dur="indefinite" restart="never" nodeType="tmRoot">
          <p:childTnLst>
            <p:seq>
              <p:cTn id="1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TextShape 1"/>
          <p:cNvSpPr txBox="1"/>
          <p:nvPr/>
        </p:nvSpPr>
        <p:spPr>
          <a:xfrm>
            <a:off x="288360" y="139320"/>
            <a:ext cx="8580600" cy="839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
</a:t>
            </a: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Architecture Overview</a:t>
            </a:r>
            <a:endParaRPr/>
          </a:p>
        </p:txBody>
      </p:sp>
      <p:pic>
        <p:nvPicPr>
          <p:cNvPr id="489" name="Content Placeholder 6" descr=""/>
          <p:cNvPicPr/>
          <p:nvPr/>
        </p:nvPicPr>
        <p:blipFill>
          <a:blip r:embed="rId1"/>
          <a:stretch/>
        </p:blipFill>
        <p:spPr>
          <a:xfrm>
            <a:off x="1292760" y="1198440"/>
            <a:ext cx="6216120" cy="4926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TextShape 1"/>
          <p:cNvSpPr txBox="1"/>
          <p:nvPr/>
        </p:nvSpPr>
        <p:spPr>
          <a:xfrm>
            <a:off x="288360" y="139320"/>
            <a:ext cx="8580600" cy="839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
</a:t>
            </a: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Clients</a:t>
            </a:r>
            <a:endParaRPr/>
          </a:p>
        </p:txBody>
      </p:sp>
      <p:sp>
        <p:nvSpPr>
          <p:cNvPr id="491" name="TextShape 2"/>
          <p:cNvSpPr txBox="1"/>
          <p:nvPr/>
        </p:nvSpPr>
        <p:spPr>
          <a:xfrm>
            <a:off x="457200" y="1600200"/>
            <a:ext cx="832320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200000"/>
              </a:lnSpc>
              <a:buFont typeface="Courier New"/>
              <a:buChar char="o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PowerEnJoy Mobile App</a:t>
            </a:r>
            <a:endParaRPr/>
          </a:p>
          <a:p>
            <a:pPr>
              <a:lnSpc>
                <a:spcPct val="200000"/>
              </a:lnSpc>
              <a:buFont typeface="Courier New"/>
              <a:buChar char="o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Web Browser</a:t>
            </a:r>
            <a:endParaRPr/>
          </a:p>
          <a:p>
            <a:pPr>
              <a:lnSpc>
                <a:spcPct val="200000"/>
              </a:lnSpc>
              <a:buFont typeface="Courier New"/>
              <a:buChar char="o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Car</a:t>
            </a:r>
            <a:endParaRPr/>
          </a:p>
          <a:p>
            <a:pPr>
              <a:lnSpc>
                <a:spcPct val="200000"/>
              </a:lnSpc>
              <a:buFont typeface="Courier New"/>
              <a:buChar char="o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Special Parking Area</a:t>
            </a:r>
            <a:endParaRPr/>
          </a:p>
          <a:p>
            <a:pPr>
              <a:lnSpc>
                <a:spcPct val="200000"/>
              </a:lnSpc>
              <a:buFont typeface="Courier New"/>
              <a:buChar char="o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Operator Application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0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22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34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38" end="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st="59" end="8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TextShape 1"/>
          <p:cNvSpPr txBox="1"/>
          <p:nvPr/>
        </p:nvSpPr>
        <p:spPr>
          <a:xfrm>
            <a:off x="288360" y="139320"/>
            <a:ext cx="8580600" cy="839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
</a:t>
            </a: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Servers</a:t>
            </a:r>
            <a:endParaRPr/>
          </a:p>
        </p:txBody>
      </p:sp>
      <p:sp>
        <p:nvSpPr>
          <p:cNvPr id="493" name="TextShape 2"/>
          <p:cNvSpPr txBox="1"/>
          <p:nvPr/>
        </p:nvSpPr>
        <p:spPr>
          <a:xfrm>
            <a:off x="457200" y="1600200"/>
            <a:ext cx="832320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200000"/>
              </a:lnSpc>
              <a:buFont typeface="Courier New"/>
              <a:buChar char="o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Proxy Server</a:t>
            </a:r>
            <a:endParaRPr/>
          </a:p>
          <a:p>
            <a:pPr>
              <a:lnSpc>
                <a:spcPct val="200000"/>
              </a:lnSpc>
              <a:buFont typeface="Courier New"/>
              <a:buChar char="o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Web Server</a:t>
            </a:r>
            <a:endParaRPr/>
          </a:p>
          <a:p>
            <a:pPr>
              <a:lnSpc>
                <a:spcPct val="200000"/>
              </a:lnSpc>
              <a:buFont typeface="Courier New"/>
              <a:buChar char="o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Application Server</a:t>
            </a:r>
            <a:endParaRPr/>
          </a:p>
          <a:p>
            <a:pPr>
              <a:lnSpc>
                <a:spcPct val="200000"/>
              </a:lnSpc>
              <a:buFont typeface="Courier New"/>
              <a:buChar char="o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Database Server</a:t>
            </a:r>
            <a:endParaRPr/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>
                <p:childTnLst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0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13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24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43" end="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TextShape 1"/>
          <p:cNvSpPr txBox="1"/>
          <p:nvPr/>
        </p:nvSpPr>
        <p:spPr>
          <a:xfrm>
            <a:off x="288360" y="139320"/>
            <a:ext cx="8580600" cy="839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
</a:t>
            </a: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Architecture Patterns (1)</a:t>
            </a:r>
            <a:endParaRPr/>
          </a:p>
        </p:txBody>
      </p:sp>
      <p:sp>
        <p:nvSpPr>
          <p:cNvPr id="495" name="TextShape 2"/>
          <p:cNvSpPr txBox="1"/>
          <p:nvPr/>
        </p:nvSpPr>
        <p:spPr>
          <a:xfrm>
            <a:off x="457200" y="1600200"/>
            <a:ext cx="832320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20000"/>
              </a:lnSpc>
              <a:buFont typeface="Courier New"/>
              <a:buChar char="o"/>
            </a:pPr>
            <a:r>
              <a:rPr b="1" lang="it-IT" sz="2200" strike="noStrike">
                <a:solidFill>
                  <a:srgbClr val="000000"/>
                </a:solidFill>
                <a:latin typeface="Arial"/>
              </a:rPr>
              <a:t>Client/Server</a:t>
            </a:r>
            <a:r>
              <a:rPr lang="it-IT" sz="2200" strike="noStrike">
                <a:solidFill>
                  <a:srgbClr val="000000"/>
                </a:solidFill>
                <a:latin typeface="Arial"/>
              </a:rPr>
              <a:t> </a:t>
            </a:r>
            <a:endParaRPr/>
          </a:p>
          <a:p>
            <a:pPr lvl="1">
              <a:lnSpc>
                <a:spcPct val="12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Robustness</a:t>
            </a:r>
            <a:endParaRPr/>
          </a:p>
          <a:p>
            <a:pPr lvl="1">
              <a:lnSpc>
                <a:spcPct val="12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Reliability</a:t>
            </a:r>
            <a:endParaRPr/>
          </a:p>
          <a:p>
            <a:pPr lvl="1">
              <a:lnSpc>
                <a:spcPct val="12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Security</a:t>
            </a:r>
            <a:endParaRPr/>
          </a:p>
          <a:p>
            <a:pPr lvl="1">
              <a:lnSpc>
                <a:spcPct val="12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Performance</a:t>
            </a:r>
            <a:endParaRPr/>
          </a:p>
          <a:p>
            <a:pPr lvl="1">
              <a:lnSpc>
                <a:spcPct val="12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Scalability (horizontal)</a:t>
            </a:r>
            <a:endParaRPr/>
          </a:p>
          <a:p>
            <a:pPr lvl="1">
              <a:lnSpc>
                <a:spcPct val="12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Recovery from disasters</a:t>
            </a:r>
            <a:endParaRPr/>
          </a:p>
          <a:p>
            <a:pPr lvl="1">
              <a:lnSpc>
                <a:spcPct val="12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Maintainability</a:t>
            </a:r>
            <a:endParaRPr/>
          </a:p>
          <a:p>
            <a:pPr lvl="1">
              <a:lnSpc>
                <a:spcPct val="12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Portability (due to Java EE)</a:t>
            </a:r>
            <a:endParaRPr/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>
                <p:childTnLst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0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15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26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38" end="4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47" end="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59" end="8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84" end="10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108" end="1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124" end="15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TextShape 1"/>
          <p:cNvSpPr txBox="1"/>
          <p:nvPr/>
        </p:nvSpPr>
        <p:spPr>
          <a:xfrm>
            <a:off x="288360" y="139320"/>
            <a:ext cx="8580600" cy="839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
</a:t>
            </a: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Architecture Patterns (2)</a:t>
            </a:r>
            <a:endParaRPr/>
          </a:p>
        </p:txBody>
      </p:sp>
      <p:sp>
        <p:nvSpPr>
          <p:cNvPr id="497" name="TextShape 2"/>
          <p:cNvSpPr txBox="1"/>
          <p:nvPr/>
        </p:nvSpPr>
        <p:spPr>
          <a:xfrm>
            <a:off x="457200" y="1600200"/>
            <a:ext cx="832320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20000"/>
              </a:lnSpc>
              <a:buFont typeface="Courier New"/>
              <a:buChar char="o"/>
            </a:pPr>
            <a:r>
              <a:rPr b="1" lang="it-IT" sz="2200" strike="noStrike">
                <a:solidFill>
                  <a:srgbClr val="000000"/>
                </a:solidFill>
                <a:latin typeface="Arial"/>
              </a:rPr>
              <a:t>Publisher/Subscriber</a:t>
            </a:r>
            <a:endParaRPr/>
          </a:p>
          <a:p>
            <a:pPr lvl="1">
              <a:lnSpc>
                <a:spcPct val="12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Broadcast dispatch of notifications to operators</a:t>
            </a:r>
            <a:endParaRPr/>
          </a:p>
          <a:p>
            <a:pPr lvl="1">
              <a:lnSpc>
                <a:spcPct val="12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Notification dispatcher considered as a publisher</a:t>
            </a:r>
            <a:endParaRPr/>
          </a:p>
          <a:p>
            <a:pPr lvl="1">
              <a:lnSpc>
                <a:spcPct val="120000"/>
              </a:lnSpc>
              <a:buFont typeface="Arial"/>
              <a:buChar char="–"/>
            </a:pPr>
            <a:r>
              <a:rPr lang="it-IT" sz="2200" strike="noStrike">
                <a:solidFill>
                  <a:srgbClr val="000000"/>
                </a:solidFill>
                <a:latin typeface="Arial"/>
              </a:rPr>
              <a:t>Operators subscribed to the publisher through the login</a:t>
            </a:r>
            <a:endParaRPr/>
          </a:p>
        </p:txBody>
      </p:sp>
    </p:spTree>
  </p:cSld>
  <p:timing>
    <p:tnLst>
      <p:par>
        <p:cTn id="83" dur="indefinite" restart="never" nodeType="tmRoot">
          <p:childTnLst>
            <p:seq>
              <p:cTn id="84" dur="indefinite" nodeType="mainSeq">
                <p:childTnLst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0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21" end="7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70" end="1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120" end="17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TextShape 1"/>
          <p:cNvSpPr txBox="1"/>
          <p:nvPr/>
        </p:nvSpPr>
        <p:spPr>
          <a:xfrm>
            <a:off x="288360" y="139320"/>
            <a:ext cx="8580600" cy="839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
</a:t>
            </a: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High Level Component View</a:t>
            </a:r>
            <a:endParaRPr/>
          </a:p>
        </p:txBody>
      </p:sp>
      <p:pic>
        <p:nvPicPr>
          <p:cNvPr id="499" name="Content Placeholder 3" descr=""/>
          <p:cNvPicPr/>
          <p:nvPr/>
        </p:nvPicPr>
        <p:blipFill>
          <a:blip r:embed="rId1"/>
          <a:stretch/>
        </p:blipFill>
        <p:spPr>
          <a:xfrm>
            <a:off x="0" y="1375200"/>
            <a:ext cx="9143640" cy="4674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1" dur="indefinite" restart="never" nodeType="tmRoot">
          <p:childTnLst>
            <p:seq>
              <p:cTn id="10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TextShape 1"/>
          <p:cNvSpPr txBox="1"/>
          <p:nvPr/>
        </p:nvSpPr>
        <p:spPr>
          <a:xfrm>
            <a:off x="288360" y="139320"/>
            <a:ext cx="8580600" cy="839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
</a:t>
            </a: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Deployment View</a:t>
            </a:r>
            <a:endParaRPr/>
          </a:p>
        </p:txBody>
      </p:sp>
      <p:pic>
        <p:nvPicPr>
          <p:cNvPr id="501" name="Content Placeholder 4" descr=""/>
          <p:cNvPicPr/>
          <p:nvPr/>
        </p:nvPicPr>
        <p:blipFill>
          <a:blip r:embed="rId1"/>
          <a:stretch/>
        </p:blipFill>
        <p:spPr>
          <a:xfrm>
            <a:off x="1704240" y="2148840"/>
            <a:ext cx="5829120" cy="3428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03" dur="indefinite" restart="never" nodeType="tmRoot">
          <p:childTnLst>
            <p:seq>
              <p:cTn id="10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TextShape 1"/>
          <p:cNvSpPr txBox="1"/>
          <p:nvPr/>
        </p:nvSpPr>
        <p:spPr>
          <a:xfrm>
            <a:off x="288360" y="139320"/>
            <a:ext cx="8580600" cy="839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
</a:t>
            </a:r>
            <a:r>
              <a:rPr b="1" lang="it-IT" sz="2200" strike="noStrike">
                <a:solidFill>
                  <a:srgbClr val="ffffff"/>
                </a:solidFill>
                <a:latin typeface="Arial"/>
              </a:rPr>
              <a:t>Deployment View – Application end to end</a:t>
            </a:r>
            <a:endParaRPr/>
          </a:p>
        </p:txBody>
      </p:sp>
      <p:pic>
        <p:nvPicPr>
          <p:cNvPr id="503" name="Content Placeholder 5" descr=""/>
          <p:cNvPicPr/>
          <p:nvPr/>
        </p:nvPicPr>
        <p:blipFill>
          <a:blip r:embed="rId1"/>
          <a:stretch/>
        </p:blipFill>
        <p:spPr>
          <a:xfrm>
            <a:off x="462960" y="1309320"/>
            <a:ext cx="8231760" cy="4820400"/>
          </a:xfrm>
          <a:prstGeom prst="rect">
            <a:avLst/>
          </a:prstGeom>
          <a:ln>
            <a:noFill/>
          </a:ln>
        </p:spPr>
      </p:pic>
      <p:sp>
        <p:nvSpPr>
          <p:cNvPr id="504" name="CustomShape 2"/>
          <p:cNvSpPr/>
          <p:nvPr/>
        </p:nvSpPr>
        <p:spPr>
          <a:xfrm>
            <a:off x="1354320" y="2978640"/>
            <a:ext cx="228240" cy="63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it-IT" sz="1200" strike="noStrike">
                <a:solidFill>
                  <a:srgbClr val="000000"/>
                </a:solidFill>
                <a:latin typeface="Calibri"/>
              </a:rPr>
              <a:t>.</a:t>
            </a:r>
            <a:endParaRPr/>
          </a:p>
          <a:p>
            <a:pPr>
              <a:lnSpc>
                <a:spcPct val="100000"/>
              </a:lnSpc>
            </a:pPr>
            <a:r>
              <a:rPr lang="it-IT" sz="1200" strike="noStrike">
                <a:solidFill>
                  <a:srgbClr val="000000"/>
                </a:solidFill>
                <a:latin typeface="Calibri"/>
              </a:rPr>
              <a:t>.</a:t>
            </a:r>
            <a:endParaRPr/>
          </a:p>
          <a:p>
            <a:pPr>
              <a:lnSpc>
                <a:spcPct val="100000"/>
              </a:lnSpc>
            </a:pPr>
            <a:r>
              <a:rPr lang="it-IT" sz="1200" strike="noStrike">
                <a:solidFill>
                  <a:srgbClr val="000000"/>
                </a:solidFill>
                <a:latin typeface="Calibri"/>
              </a:rPr>
              <a:t>.</a:t>
            </a:r>
            <a:endParaRPr/>
          </a:p>
        </p:txBody>
      </p:sp>
    </p:spTree>
  </p:cSld>
  <p:timing>
    <p:tnLst>
      <p:par>
        <p:cTn id="105" dur="indefinite" restart="never" nodeType="tmRoot">
          <p:childTnLst>
            <p:seq>
              <p:cTn id="10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25</TotalTime>
  <Application>LibreOffice/4.4.6.3$Linux_X86_64 LibreOffice_project/40m0$Build-3</Application>
  <Paragraphs>48</Paragraphs>
  <Company>Area Servizi ICT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2015-05-26T12:27:57Z</dcterms:created>
  <dc:creator>Alessandro Colleoni</dc:creator>
  <dc:language>it-IT</dc:language>
  <dcterms:modified xsi:type="dcterms:W3CDTF">2016-12-14T18:12:58Z</dcterms:modified>
  <cp:revision>112</cp:revision>
  <dc:title>Presentazione standard di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Area Servizi ICT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On-screen Show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10</vt:i4>
  </property>
</Properties>
</file>